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74" r:id="rId4"/>
  </p:sldMasterIdLst>
  <p:notesMasterIdLst>
    <p:notesMasterId r:id="rId18"/>
  </p:notesMasterIdLst>
  <p:sldIdLst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9" autoAdjust="0"/>
    <p:restoredTop sz="94677" autoAdjust="0"/>
  </p:normalViewPr>
  <p:slideViewPr>
    <p:cSldViewPr snapToGrid="0">
      <p:cViewPr varScale="1">
        <p:scale>
          <a:sx n="64" d="100"/>
          <a:sy n="64" d="100"/>
        </p:scale>
        <p:origin x="1134" y="72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F241D1-1EFD-446F-9D4F-8555A7852EBF}" type="doc">
      <dgm:prSet loTypeId="urn:microsoft.com/office/officeart/2005/8/layout/chevron2" loCatId="process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SG"/>
        </a:p>
      </dgm:t>
    </dgm:pt>
    <dgm:pt modelId="{686C8955-0DD0-4BCC-842F-2C1723D5D6F8}">
      <dgm:prSet phldrT="[Text]"/>
      <dgm:spPr/>
      <dgm:t>
        <a:bodyPr/>
        <a:lstStyle/>
        <a:p>
          <a:r>
            <a:rPr lang="en-SG" dirty="0"/>
            <a:t>Input</a:t>
          </a:r>
        </a:p>
      </dgm:t>
    </dgm:pt>
    <dgm:pt modelId="{B84EFE3D-6F1F-4584-AD47-F270AA02AB8D}" type="parTrans" cxnId="{8C7ECE51-B47F-43E1-B9D2-1F5528AAC4E7}">
      <dgm:prSet/>
      <dgm:spPr/>
      <dgm:t>
        <a:bodyPr/>
        <a:lstStyle/>
        <a:p>
          <a:endParaRPr lang="en-SG"/>
        </a:p>
      </dgm:t>
    </dgm:pt>
    <dgm:pt modelId="{40ADF751-5728-4752-B1CF-99C7FEC75B4B}" type="sibTrans" cxnId="{8C7ECE51-B47F-43E1-B9D2-1F5528AAC4E7}">
      <dgm:prSet/>
      <dgm:spPr/>
      <dgm:t>
        <a:bodyPr/>
        <a:lstStyle/>
        <a:p>
          <a:endParaRPr lang="en-SG"/>
        </a:p>
      </dgm:t>
    </dgm:pt>
    <dgm:pt modelId="{3C82F8AF-7014-4D3C-9195-CE8848E27063}">
      <dgm:prSet phldrT="[Text]" custT="1"/>
      <dgm:spPr/>
      <dgm:t>
        <a:bodyPr/>
        <a:lstStyle/>
        <a:p>
          <a:r>
            <a:rPr lang="en-SG" sz="2000" dirty="0"/>
            <a:t>Present a webpage where user enters a URL as an input.</a:t>
          </a:r>
          <a:endParaRPr lang="en-SG" sz="3600" dirty="0"/>
        </a:p>
      </dgm:t>
    </dgm:pt>
    <dgm:pt modelId="{844DA3C5-5417-4253-9D4C-91D1C7C88D3A}" type="parTrans" cxnId="{B9E8F431-EA92-4F9D-9810-A76D8AB71FB3}">
      <dgm:prSet/>
      <dgm:spPr/>
      <dgm:t>
        <a:bodyPr/>
        <a:lstStyle/>
        <a:p>
          <a:endParaRPr lang="en-SG"/>
        </a:p>
      </dgm:t>
    </dgm:pt>
    <dgm:pt modelId="{9D0E37F3-B700-4B91-8CC0-2297A9C16DA8}" type="sibTrans" cxnId="{B9E8F431-EA92-4F9D-9810-A76D8AB71FB3}">
      <dgm:prSet/>
      <dgm:spPr/>
      <dgm:t>
        <a:bodyPr/>
        <a:lstStyle/>
        <a:p>
          <a:endParaRPr lang="en-SG"/>
        </a:p>
      </dgm:t>
    </dgm:pt>
    <dgm:pt modelId="{7B0EC4C8-24FD-4234-8DCE-A185DABCC3A8}">
      <dgm:prSet phldrT="[Text]"/>
      <dgm:spPr/>
      <dgm:t>
        <a:bodyPr/>
        <a:lstStyle/>
        <a:p>
          <a:r>
            <a:rPr lang="en-SG" dirty="0"/>
            <a:t>Output</a:t>
          </a:r>
        </a:p>
      </dgm:t>
    </dgm:pt>
    <dgm:pt modelId="{D5B65775-3508-4653-AE57-891A6B07FD48}" type="parTrans" cxnId="{5ACD7B2C-647B-44B3-AFE1-75770B9BCC28}">
      <dgm:prSet/>
      <dgm:spPr/>
      <dgm:t>
        <a:bodyPr/>
        <a:lstStyle/>
        <a:p>
          <a:endParaRPr lang="en-SG"/>
        </a:p>
      </dgm:t>
    </dgm:pt>
    <dgm:pt modelId="{0B1D5501-D886-4F96-8839-EFBBE914CFD1}" type="sibTrans" cxnId="{5ACD7B2C-647B-44B3-AFE1-75770B9BCC28}">
      <dgm:prSet/>
      <dgm:spPr/>
      <dgm:t>
        <a:bodyPr/>
        <a:lstStyle/>
        <a:p>
          <a:endParaRPr lang="en-SG"/>
        </a:p>
      </dgm:t>
    </dgm:pt>
    <dgm:pt modelId="{C623FC7A-1B0B-4F9B-B28A-1FA658D69EA7}">
      <dgm:prSet phldrT="[Text]"/>
      <dgm:spPr/>
      <dgm:t>
        <a:bodyPr/>
        <a:lstStyle/>
        <a:p>
          <a:r>
            <a:rPr lang="en-SG" dirty="0"/>
            <a:t>These extracted features will then be presented as an annotated form</a:t>
          </a:r>
        </a:p>
      </dgm:t>
    </dgm:pt>
    <dgm:pt modelId="{A3DCC580-5F06-49CB-A79E-34449488D12E}" type="parTrans" cxnId="{7D3459EB-EE1F-412B-8A00-5EC028450D37}">
      <dgm:prSet/>
      <dgm:spPr/>
      <dgm:t>
        <a:bodyPr/>
        <a:lstStyle/>
        <a:p>
          <a:endParaRPr lang="en-SG"/>
        </a:p>
      </dgm:t>
    </dgm:pt>
    <dgm:pt modelId="{D7BE8ABF-3C5E-4724-A727-58CEDFCE1807}" type="sibTrans" cxnId="{7D3459EB-EE1F-412B-8A00-5EC028450D37}">
      <dgm:prSet/>
      <dgm:spPr/>
      <dgm:t>
        <a:bodyPr/>
        <a:lstStyle/>
        <a:p>
          <a:endParaRPr lang="en-SG"/>
        </a:p>
      </dgm:t>
    </dgm:pt>
    <dgm:pt modelId="{8065A4CF-39B6-4C03-8B07-2512C88C59F6}">
      <dgm:prSet phldrT="[Text]"/>
      <dgm:spPr/>
      <dgm:t>
        <a:bodyPr/>
        <a:lstStyle/>
        <a:p>
          <a:r>
            <a:rPr lang="en-SG" dirty="0"/>
            <a:t>Together with the main corpus as an output document</a:t>
          </a:r>
        </a:p>
      </dgm:t>
    </dgm:pt>
    <dgm:pt modelId="{0D30FE41-5704-4460-8BF5-D83EF15DAD93}" type="parTrans" cxnId="{0E6C1C06-B802-4F63-AD83-DE319C3B556F}">
      <dgm:prSet/>
      <dgm:spPr/>
      <dgm:t>
        <a:bodyPr/>
        <a:lstStyle/>
        <a:p>
          <a:endParaRPr lang="en-SG"/>
        </a:p>
      </dgm:t>
    </dgm:pt>
    <dgm:pt modelId="{BFD341B5-06E8-4CD5-8DEE-E7B582801DDD}" type="sibTrans" cxnId="{0E6C1C06-B802-4F63-AD83-DE319C3B556F}">
      <dgm:prSet/>
      <dgm:spPr/>
      <dgm:t>
        <a:bodyPr/>
        <a:lstStyle/>
        <a:p>
          <a:endParaRPr lang="en-SG"/>
        </a:p>
      </dgm:t>
    </dgm:pt>
    <dgm:pt modelId="{1F8E9951-932E-4BA1-8832-E33B7DE19B8E}">
      <dgm:prSet phldrT="[Text]"/>
      <dgm:spPr/>
      <dgm:t>
        <a:bodyPr/>
        <a:lstStyle/>
        <a:p>
          <a:r>
            <a:rPr lang="en-SG" dirty="0"/>
            <a:t>UI</a:t>
          </a:r>
        </a:p>
      </dgm:t>
    </dgm:pt>
    <dgm:pt modelId="{1B4DB3A8-C343-437C-9E56-1B92362D6FD1}" type="parTrans" cxnId="{511608A0-960D-44E9-BEDA-0AA447061755}">
      <dgm:prSet/>
      <dgm:spPr/>
      <dgm:t>
        <a:bodyPr/>
        <a:lstStyle/>
        <a:p>
          <a:endParaRPr lang="en-SG"/>
        </a:p>
      </dgm:t>
    </dgm:pt>
    <dgm:pt modelId="{1BC12E0D-50CE-4928-B59B-ED4EE986FEAA}" type="sibTrans" cxnId="{511608A0-960D-44E9-BEDA-0AA447061755}">
      <dgm:prSet/>
      <dgm:spPr/>
      <dgm:t>
        <a:bodyPr/>
        <a:lstStyle/>
        <a:p>
          <a:endParaRPr lang="en-SG"/>
        </a:p>
      </dgm:t>
    </dgm:pt>
    <dgm:pt modelId="{C691725C-874C-4A4E-B855-8ECAD61E77C2}">
      <dgm:prSet phldrT="[Text]"/>
      <dgm:spPr/>
      <dgm:t>
        <a:bodyPr/>
        <a:lstStyle/>
        <a:p>
          <a:r>
            <a:rPr lang="en-SG" dirty="0"/>
            <a:t>Use a client-server model, the web app provides a seamless transition between server (</a:t>
          </a:r>
          <a:r>
            <a:rPr lang="en-SG" b="1" dirty="0"/>
            <a:t>Flask</a:t>
          </a:r>
          <a:r>
            <a:rPr lang="en-SG" dirty="0"/>
            <a:t>), user interface (</a:t>
          </a:r>
          <a:r>
            <a:rPr lang="en-SG" b="1" dirty="0" err="1"/>
            <a:t>Streamlit</a:t>
          </a:r>
          <a:r>
            <a:rPr lang="en-SG" dirty="0"/>
            <a:t>) and the underlying Python code.</a:t>
          </a:r>
        </a:p>
      </dgm:t>
    </dgm:pt>
    <dgm:pt modelId="{296594A5-3734-4F96-B649-48766FB3F2DE}" type="parTrans" cxnId="{C00212EF-785C-45D6-B9BC-609B43661874}">
      <dgm:prSet/>
      <dgm:spPr/>
      <dgm:t>
        <a:bodyPr/>
        <a:lstStyle/>
        <a:p>
          <a:endParaRPr lang="en-SG"/>
        </a:p>
      </dgm:t>
    </dgm:pt>
    <dgm:pt modelId="{B731054D-7F38-4ABF-A083-17CE6829839A}" type="sibTrans" cxnId="{C00212EF-785C-45D6-B9BC-609B43661874}">
      <dgm:prSet/>
      <dgm:spPr/>
      <dgm:t>
        <a:bodyPr/>
        <a:lstStyle/>
        <a:p>
          <a:endParaRPr lang="en-SG"/>
        </a:p>
      </dgm:t>
    </dgm:pt>
    <dgm:pt modelId="{7D0B2DB3-1D95-4358-AD5F-C9781A573956}">
      <dgm:prSet phldrT="[Text]"/>
      <dgm:spPr/>
      <dgm:t>
        <a:bodyPr/>
        <a:lstStyle/>
        <a:p>
          <a:r>
            <a:rPr lang="en-SG" dirty="0"/>
            <a:t>Evaluate</a:t>
          </a:r>
        </a:p>
      </dgm:t>
    </dgm:pt>
    <dgm:pt modelId="{9871411F-524E-410E-B99A-ACA485D39337}" type="parTrans" cxnId="{3814EC94-90A7-4112-8A4F-4FE14EEE4EDE}">
      <dgm:prSet/>
      <dgm:spPr/>
      <dgm:t>
        <a:bodyPr/>
        <a:lstStyle/>
        <a:p>
          <a:endParaRPr lang="en-SG"/>
        </a:p>
      </dgm:t>
    </dgm:pt>
    <dgm:pt modelId="{E4BE8A33-B567-4F66-8094-9880CC068694}" type="sibTrans" cxnId="{3814EC94-90A7-4112-8A4F-4FE14EEE4EDE}">
      <dgm:prSet/>
      <dgm:spPr/>
      <dgm:t>
        <a:bodyPr/>
        <a:lstStyle/>
        <a:p>
          <a:endParaRPr lang="en-SG"/>
        </a:p>
      </dgm:t>
    </dgm:pt>
    <dgm:pt modelId="{4D11D93C-0D3F-428C-86E9-37BBD4AE502D}">
      <dgm:prSet phldrT="[Text]" custT="1"/>
      <dgm:spPr/>
      <dgm:t>
        <a:bodyPr/>
        <a:lstStyle/>
        <a:p>
          <a:r>
            <a:rPr lang="en-SG" sz="2000" dirty="0"/>
            <a:t>This BERT model summarizer aims to extract key feature sentences of the main corpus.</a:t>
          </a:r>
        </a:p>
      </dgm:t>
    </dgm:pt>
    <dgm:pt modelId="{88919F46-C06D-4DB9-8977-9E78E7B17972}" type="parTrans" cxnId="{1A9A4444-A4E5-458A-B13B-A3536189A67F}">
      <dgm:prSet/>
      <dgm:spPr/>
      <dgm:t>
        <a:bodyPr/>
        <a:lstStyle/>
        <a:p>
          <a:endParaRPr lang="en-SG"/>
        </a:p>
      </dgm:t>
    </dgm:pt>
    <dgm:pt modelId="{07D6FB9E-BCED-49AD-8EF5-AE5BD9F810DD}" type="sibTrans" cxnId="{1A9A4444-A4E5-458A-B13B-A3536189A67F}">
      <dgm:prSet/>
      <dgm:spPr/>
      <dgm:t>
        <a:bodyPr/>
        <a:lstStyle/>
        <a:p>
          <a:endParaRPr lang="en-SG"/>
        </a:p>
      </dgm:t>
    </dgm:pt>
    <dgm:pt modelId="{22450A4B-62B7-49FE-AFE9-53BBDB588B67}">
      <dgm:prSet phldrT="[Text]"/>
      <dgm:spPr/>
      <dgm:t>
        <a:bodyPr/>
        <a:lstStyle/>
        <a:p>
          <a:r>
            <a:rPr lang="en-SG" dirty="0"/>
            <a:t>ROUGE scoring</a:t>
          </a:r>
        </a:p>
      </dgm:t>
    </dgm:pt>
    <dgm:pt modelId="{663971CE-D016-4296-BFBB-6B1B45D88206}" type="parTrans" cxnId="{FDE7D523-0A44-4E52-A14B-ED5523EE8FA7}">
      <dgm:prSet/>
      <dgm:spPr/>
      <dgm:t>
        <a:bodyPr/>
        <a:lstStyle/>
        <a:p>
          <a:endParaRPr lang="en-SG"/>
        </a:p>
      </dgm:t>
    </dgm:pt>
    <dgm:pt modelId="{AC551358-2F39-4C0B-A4A9-2BDD86505D19}" type="sibTrans" cxnId="{FDE7D523-0A44-4E52-A14B-ED5523EE8FA7}">
      <dgm:prSet/>
      <dgm:spPr/>
      <dgm:t>
        <a:bodyPr/>
        <a:lstStyle/>
        <a:p>
          <a:endParaRPr lang="en-SG"/>
        </a:p>
      </dgm:t>
    </dgm:pt>
    <dgm:pt modelId="{689E8EC2-1263-4080-8B03-AB06CB4891E5}" type="pres">
      <dgm:prSet presAssocID="{B5F241D1-1EFD-446F-9D4F-8555A7852EBF}" presName="linearFlow" presStyleCnt="0">
        <dgm:presLayoutVars>
          <dgm:dir/>
          <dgm:animLvl val="lvl"/>
          <dgm:resizeHandles val="exact"/>
        </dgm:presLayoutVars>
      </dgm:prSet>
      <dgm:spPr/>
    </dgm:pt>
    <dgm:pt modelId="{C6A66C78-9631-4543-B88F-3AE5CFA96852}" type="pres">
      <dgm:prSet presAssocID="{686C8955-0DD0-4BCC-842F-2C1723D5D6F8}" presName="composite" presStyleCnt="0"/>
      <dgm:spPr/>
    </dgm:pt>
    <dgm:pt modelId="{7ED48A1F-1FD7-4E8D-8DCB-79C19CE1B57A}" type="pres">
      <dgm:prSet presAssocID="{686C8955-0DD0-4BCC-842F-2C1723D5D6F8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0BB6D18-471D-44B5-912E-C75BCB2E4DC3}" type="pres">
      <dgm:prSet presAssocID="{686C8955-0DD0-4BCC-842F-2C1723D5D6F8}" presName="descendantText" presStyleLbl="alignAcc1" presStyleIdx="0" presStyleCnt="4">
        <dgm:presLayoutVars>
          <dgm:bulletEnabled val="1"/>
        </dgm:presLayoutVars>
      </dgm:prSet>
      <dgm:spPr/>
    </dgm:pt>
    <dgm:pt modelId="{AEFDB009-99C5-46F8-A28B-B08B47DF436F}" type="pres">
      <dgm:prSet presAssocID="{40ADF751-5728-4752-B1CF-99C7FEC75B4B}" presName="sp" presStyleCnt="0"/>
      <dgm:spPr/>
    </dgm:pt>
    <dgm:pt modelId="{03FF6850-7EC1-40D2-A2D9-85AF7D14CD75}" type="pres">
      <dgm:prSet presAssocID="{7B0EC4C8-24FD-4234-8DCE-A185DABCC3A8}" presName="composite" presStyleCnt="0"/>
      <dgm:spPr/>
    </dgm:pt>
    <dgm:pt modelId="{8A793F40-6F11-4D58-A3DD-3CC3462101DE}" type="pres">
      <dgm:prSet presAssocID="{7B0EC4C8-24FD-4234-8DCE-A185DABCC3A8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BA75C5C5-1E91-45A6-B676-6AB2A65F14A8}" type="pres">
      <dgm:prSet presAssocID="{7B0EC4C8-24FD-4234-8DCE-A185DABCC3A8}" presName="descendantText" presStyleLbl="alignAcc1" presStyleIdx="1" presStyleCnt="4">
        <dgm:presLayoutVars>
          <dgm:bulletEnabled val="1"/>
        </dgm:presLayoutVars>
      </dgm:prSet>
      <dgm:spPr/>
    </dgm:pt>
    <dgm:pt modelId="{53237706-0F43-4EA0-8E8E-E31835DA0AB7}" type="pres">
      <dgm:prSet presAssocID="{0B1D5501-D886-4F96-8839-EFBBE914CFD1}" presName="sp" presStyleCnt="0"/>
      <dgm:spPr/>
    </dgm:pt>
    <dgm:pt modelId="{CCEC3B16-CE8F-4769-9691-2E1F24CE1B96}" type="pres">
      <dgm:prSet presAssocID="{1F8E9951-932E-4BA1-8832-E33B7DE19B8E}" presName="composite" presStyleCnt="0"/>
      <dgm:spPr/>
    </dgm:pt>
    <dgm:pt modelId="{C94C3A07-8DFA-473F-8792-F7C6C5014C1E}" type="pres">
      <dgm:prSet presAssocID="{1F8E9951-932E-4BA1-8832-E33B7DE19B8E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448CD2B5-3A17-43B6-B077-B3B7225AAC68}" type="pres">
      <dgm:prSet presAssocID="{1F8E9951-932E-4BA1-8832-E33B7DE19B8E}" presName="descendantText" presStyleLbl="alignAcc1" presStyleIdx="2" presStyleCnt="4">
        <dgm:presLayoutVars>
          <dgm:bulletEnabled val="1"/>
        </dgm:presLayoutVars>
      </dgm:prSet>
      <dgm:spPr/>
    </dgm:pt>
    <dgm:pt modelId="{61FBDF5D-48ED-456D-B045-478C6B703652}" type="pres">
      <dgm:prSet presAssocID="{1BC12E0D-50CE-4928-B59B-ED4EE986FEAA}" presName="sp" presStyleCnt="0"/>
      <dgm:spPr/>
    </dgm:pt>
    <dgm:pt modelId="{EA718920-10C3-4C69-8EAA-67F0CCE48265}" type="pres">
      <dgm:prSet presAssocID="{7D0B2DB3-1D95-4358-AD5F-C9781A573956}" presName="composite" presStyleCnt="0"/>
      <dgm:spPr/>
    </dgm:pt>
    <dgm:pt modelId="{324540FA-9263-4075-998B-D441C93DF4B0}" type="pres">
      <dgm:prSet presAssocID="{7D0B2DB3-1D95-4358-AD5F-C9781A573956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ABB9CD2-076D-453B-9735-358481618CFD}" type="pres">
      <dgm:prSet presAssocID="{7D0B2DB3-1D95-4358-AD5F-C9781A573956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0E6C1C06-B802-4F63-AD83-DE319C3B556F}" srcId="{7B0EC4C8-24FD-4234-8DCE-A185DABCC3A8}" destId="{8065A4CF-39B6-4C03-8B07-2512C88C59F6}" srcOrd="1" destOrd="0" parTransId="{0D30FE41-5704-4460-8BF5-D83EF15DAD93}" sibTransId="{BFD341B5-06E8-4CD5-8DEE-E7B582801DDD}"/>
    <dgm:cxn modelId="{FDE7D523-0A44-4E52-A14B-ED5523EE8FA7}" srcId="{7D0B2DB3-1D95-4358-AD5F-C9781A573956}" destId="{22450A4B-62B7-49FE-AFE9-53BBDB588B67}" srcOrd="0" destOrd="0" parTransId="{663971CE-D016-4296-BFBB-6B1B45D88206}" sibTransId="{AC551358-2F39-4C0B-A4A9-2BDD86505D19}"/>
    <dgm:cxn modelId="{5ACD7B2C-647B-44B3-AFE1-75770B9BCC28}" srcId="{B5F241D1-1EFD-446F-9D4F-8555A7852EBF}" destId="{7B0EC4C8-24FD-4234-8DCE-A185DABCC3A8}" srcOrd="1" destOrd="0" parTransId="{D5B65775-3508-4653-AE57-891A6B07FD48}" sibTransId="{0B1D5501-D886-4F96-8839-EFBBE914CFD1}"/>
    <dgm:cxn modelId="{B9E8F431-EA92-4F9D-9810-A76D8AB71FB3}" srcId="{686C8955-0DD0-4BCC-842F-2C1723D5D6F8}" destId="{3C82F8AF-7014-4D3C-9195-CE8848E27063}" srcOrd="0" destOrd="0" parTransId="{844DA3C5-5417-4253-9D4C-91D1C7C88D3A}" sibTransId="{9D0E37F3-B700-4B91-8CC0-2297A9C16DA8}"/>
    <dgm:cxn modelId="{91C3093A-F285-4B29-8833-3E921463F6E0}" type="presOf" srcId="{8065A4CF-39B6-4C03-8B07-2512C88C59F6}" destId="{BA75C5C5-1E91-45A6-B676-6AB2A65F14A8}" srcOrd="0" destOrd="1" presId="urn:microsoft.com/office/officeart/2005/8/layout/chevron2"/>
    <dgm:cxn modelId="{7380225E-0833-4179-B9B0-70A20FFA1744}" type="presOf" srcId="{1F8E9951-932E-4BA1-8832-E33B7DE19B8E}" destId="{C94C3A07-8DFA-473F-8792-F7C6C5014C1E}" srcOrd="0" destOrd="0" presId="urn:microsoft.com/office/officeart/2005/8/layout/chevron2"/>
    <dgm:cxn modelId="{1A9A4444-A4E5-458A-B13B-A3536189A67F}" srcId="{686C8955-0DD0-4BCC-842F-2C1723D5D6F8}" destId="{4D11D93C-0D3F-428C-86E9-37BBD4AE502D}" srcOrd="1" destOrd="0" parTransId="{88919F46-C06D-4DB9-8977-9E78E7B17972}" sibTransId="{07D6FB9E-BCED-49AD-8EF5-AE5BD9F810DD}"/>
    <dgm:cxn modelId="{DE23E747-DEC2-49CF-A62C-F38CA6C42612}" type="presOf" srcId="{C623FC7A-1B0B-4F9B-B28A-1FA658D69EA7}" destId="{BA75C5C5-1E91-45A6-B676-6AB2A65F14A8}" srcOrd="0" destOrd="0" presId="urn:microsoft.com/office/officeart/2005/8/layout/chevron2"/>
    <dgm:cxn modelId="{8C7ECE51-B47F-43E1-B9D2-1F5528AAC4E7}" srcId="{B5F241D1-1EFD-446F-9D4F-8555A7852EBF}" destId="{686C8955-0DD0-4BCC-842F-2C1723D5D6F8}" srcOrd="0" destOrd="0" parTransId="{B84EFE3D-6F1F-4584-AD47-F270AA02AB8D}" sibTransId="{40ADF751-5728-4752-B1CF-99C7FEC75B4B}"/>
    <dgm:cxn modelId="{B893FA76-A04D-43DE-A6A1-6FB365C4481A}" type="presOf" srcId="{4D11D93C-0D3F-428C-86E9-37BBD4AE502D}" destId="{30BB6D18-471D-44B5-912E-C75BCB2E4DC3}" srcOrd="0" destOrd="1" presId="urn:microsoft.com/office/officeart/2005/8/layout/chevron2"/>
    <dgm:cxn modelId="{B35B6894-729A-4482-9201-7F030A5CA6EB}" type="presOf" srcId="{7D0B2DB3-1D95-4358-AD5F-C9781A573956}" destId="{324540FA-9263-4075-998B-D441C93DF4B0}" srcOrd="0" destOrd="0" presId="urn:microsoft.com/office/officeart/2005/8/layout/chevron2"/>
    <dgm:cxn modelId="{3814EC94-90A7-4112-8A4F-4FE14EEE4EDE}" srcId="{B5F241D1-1EFD-446F-9D4F-8555A7852EBF}" destId="{7D0B2DB3-1D95-4358-AD5F-C9781A573956}" srcOrd="3" destOrd="0" parTransId="{9871411F-524E-410E-B99A-ACA485D39337}" sibTransId="{E4BE8A33-B567-4F66-8094-9880CC068694}"/>
    <dgm:cxn modelId="{511608A0-960D-44E9-BEDA-0AA447061755}" srcId="{B5F241D1-1EFD-446F-9D4F-8555A7852EBF}" destId="{1F8E9951-932E-4BA1-8832-E33B7DE19B8E}" srcOrd="2" destOrd="0" parTransId="{1B4DB3A8-C343-437C-9E56-1B92362D6FD1}" sibTransId="{1BC12E0D-50CE-4928-B59B-ED4EE986FEAA}"/>
    <dgm:cxn modelId="{664D14A8-0DFB-43AD-A131-6A8D9997D301}" type="presOf" srcId="{686C8955-0DD0-4BCC-842F-2C1723D5D6F8}" destId="{7ED48A1F-1FD7-4E8D-8DCB-79C19CE1B57A}" srcOrd="0" destOrd="0" presId="urn:microsoft.com/office/officeart/2005/8/layout/chevron2"/>
    <dgm:cxn modelId="{1F1150AA-8599-4A4A-9385-798D191B44A9}" type="presOf" srcId="{C691725C-874C-4A4E-B855-8ECAD61E77C2}" destId="{448CD2B5-3A17-43B6-B077-B3B7225AAC68}" srcOrd="0" destOrd="0" presId="urn:microsoft.com/office/officeart/2005/8/layout/chevron2"/>
    <dgm:cxn modelId="{000358C1-6538-4A39-910B-93B65CC1F65E}" type="presOf" srcId="{B5F241D1-1EFD-446F-9D4F-8555A7852EBF}" destId="{689E8EC2-1263-4080-8B03-AB06CB4891E5}" srcOrd="0" destOrd="0" presId="urn:microsoft.com/office/officeart/2005/8/layout/chevron2"/>
    <dgm:cxn modelId="{361A0CC4-B34B-47F2-A23F-DA08C0BE3570}" type="presOf" srcId="{22450A4B-62B7-49FE-AFE9-53BBDB588B67}" destId="{8ABB9CD2-076D-453B-9735-358481618CFD}" srcOrd="0" destOrd="0" presId="urn:microsoft.com/office/officeart/2005/8/layout/chevron2"/>
    <dgm:cxn modelId="{75685FCA-95D5-4C58-9979-76118A1B5E79}" type="presOf" srcId="{7B0EC4C8-24FD-4234-8DCE-A185DABCC3A8}" destId="{8A793F40-6F11-4D58-A3DD-3CC3462101DE}" srcOrd="0" destOrd="0" presId="urn:microsoft.com/office/officeart/2005/8/layout/chevron2"/>
    <dgm:cxn modelId="{672733DB-DFFA-44A9-8007-8DC9FF35999A}" type="presOf" srcId="{3C82F8AF-7014-4D3C-9195-CE8848E27063}" destId="{30BB6D18-471D-44B5-912E-C75BCB2E4DC3}" srcOrd="0" destOrd="0" presId="urn:microsoft.com/office/officeart/2005/8/layout/chevron2"/>
    <dgm:cxn modelId="{7D3459EB-EE1F-412B-8A00-5EC028450D37}" srcId="{7B0EC4C8-24FD-4234-8DCE-A185DABCC3A8}" destId="{C623FC7A-1B0B-4F9B-B28A-1FA658D69EA7}" srcOrd="0" destOrd="0" parTransId="{A3DCC580-5F06-49CB-A79E-34449488D12E}" sibTransId="{D7BE8ABF-3C5E-4724-A727-58CEDFCE1807}"/>
    <dgm:cxn modelId="{C00212EF-785C-45D6-B9BC-609B43661874}" srcId="{1F8E9951-932E-4BA1-8832-E33B7DE19B8E}" destId="{C691725C-874C-4A4E-B855-8ECAD61E77C2}" srcOrd="0" destOrd="0" parTransId="{296594A5-3734-4F96-B649-48766FB3F2DE}" sibTransId="{B731054D-7F38-4ABF-A083-17CE6829839A}"/>
    <dgm:cxn modelId="{957000C5-41D2-467E-93C6-56D22E074077}" type="presParOf" srcId="{689E8EC2-1263-4080-8B03-AB06CB4891E5}" destId="{C6A66C78-9631-4543-B88F-3AE5CFA96852}" srcOrd="0" destOrd="0" presId="urn:microsoft.com/office/officeart/2005/8/layout/chevron2"/>
    <dgm:cxn modelId="{DA8821C3-908B-40F5-AA16-3A5FB35BCF94}" type="presParOf" srcId="{C6A66C78-9631-4543-B88F-3AE5CFA96852}" destId="{7ED48A1F-1FD7-4E8D-8DCB-79C19CE1B57A}" srcOrd="0" destOrd="0" presId="urn:microsoft.com/office/officeart/2005/8/layout/chevron2"/>
    <dgm:cxn modelId="{5203B353-822E-4F16-BD4C-779D3171D537}" type="presParOf" srcId="{C6A66C78-9631-4543-B88F-3AE5CFA96852}" destId="{30BB6D18-471D-44B5-912E-C75BCB2E4DC3}" srcOrd="1" destOrd="0" presId="urn:microsoft.com/office/officeart/2005/8/layout/chevron2"/>
    <dgm:cxn modelId="{813995F4-5DF6-4EAF-93B9-AE6E15E7B1CD}" type="presParOf" srcId="{689E8EC2-1263-4080-8B03-AB06CB4891E5}" destId="{AEFDB009-99C5-46F8-A28B-B08B47DF436F}" srcOrd="1" destOrd="0" presId="urn:microsoft.com/office/officeart/2005/8/layout/chevron2"/>
    <dgm:cxn modelId="{1ECA1648-1654-43F4-BC79-8E3FDE9D89DF}" type="presParOf" srcId="{689E8EC2-1263-4080-8B03-AB06CB4891E5}" destId="{03FF6850-7EC1-40D2-A2D9-85AF7D14CD75}" srcOrd="2" destOrd="0" presId="urn:microsoft.com/office/officeart/2005/8/layout/chevron2"/>
    <dgm:cxn modelId="{990DAEC8-FAC4-41D6-9523-467494D1996A}" type="presParOf" srcId="{03FF6850-7EC1-40D2-A2D9-85AF7D14CD75}" destId="{8A793F40-6F11-4D58-A3DD-3CC3462101DE}" srcOrd="0" destOrd="0" presId="urn:microsoft.com/office/officeart/2005/8/layout/chevron2"/>
    <dgm:cxn modelId="{8D5B208C-B7C9-45D7-825B-60EC5D712275}" type="presParOf" srcId="{03FF6850-7EC1-40D2-A2D9-85AF7D14CD75}" destId="{BA75C5C5-1E91-45A6-B676-6AB2A65F14A8}" srcOrd="1" destOrd="0" presId="urn:microsoft.com/office/officeart/2005/8/layout/chevron2"/>
    <dgm:cxn modelId="{AF6F7326-75F2-4026-AE9A-B5653D206C52}" type="presParOf" srcId="{689E8EC2-1263-4080-8B03-AB06CB4891E5}" destId="{53237706-0F43-4EA0-8E8E-E31835DA0AB7}" srcOrd="3" destOrd="0" presId="urn:microsoft.com/office/officeart/2005/8/layout/chevron2"/>
    <dgm:cxn modelId="{CEBFBA82-DA34-4403-BFAF-F2EB1F640E86}" type="presParOf" srcId="{689E8EC2-1263-4080-8B03-AB06CB4891E5}" destId="{CCEC3B16-CE8F-4769-9691-2E1F24CE1B96}" srcOrd="4" destOrd="0" presId="urn:microsoft.com/office/officeart/2005/8/layout/chevron2"/>
    <dgm:cxn modelId="{23930972-B39E-4D72-A93B-233E154BC091}" type="presParOf" srcId="{CCEC3B16-CE8F-4769-9691-2E1F24CE1B96}" destId="{C94C3A07-8DFA-473F-8792-F7C6C5014C1E}" srcOrd="0" destOrd="0" presId="urn:microsoft.com/office/officeart/2005/8/layout/chevron2"/>
    <dgm:cxn modelId="{5D0EF30A-2150-4034-9E11-BCE66E703F84}" type="presParOf" srcId="{CCEC3B16-CE8F-4769-9691-2E1F24CE1B96}" destId="{448CD2B5-3A17-43B6-B077-B3B7225AAC68}" srcOrd="1" destOrd="0" presId="urn:microsoft.com/office/officeart/2005/8/layout/chevron2"/>
    <dgm:cxn modelId="{1169A5A5-5CCD-45E4-81C1-CDC608F077D1}" type="presParOf" srcId="{689E8EC2-1263-4080-8B03-AB06CB4891E5}" destId="{61FBDF5D-48ED-456D-B045-478C6B703652}" srcOrd="5" destOrd="0" presId="urn:microsoft.com/office/officeart/2005/8/layout/chevron2"/>
    <dgm:cxn modelId="{5ECB6190-5DA4-4FB2-85BA-ACF44133B498}" type="presParOf" srcId="{689E8EC2-1263-4080-8B03-AB06CB4891E5}" destId="{EA718920-10C3-4C69-8EAA-67F0CCE48265}" srcOrd="6" destOrd="0" presId="urn:microsoft.com/office/officeart/2005/8/layout/chevron2"/>
    <dgm:cxn modelId="{EC56F53F-A9B4-4921-A117-16C2AABBA9EE}" type="presParOf" srcId="{EA718920-10C3-4C69-8EAA-67F0CCE48265}" destId="{324540FA-9263-4075-998B-D441C93DF4B0}" srcOrd="0" destOrd="0" presId="urn:microsoft.com/office/officeart/2005/8/layout/chevron2"/>
    <dgm:cxn modelId="{7D428533-72BE-4F8A-AE6F-AD48744AD527}" type="presParOf" srcId="{EA718920-10C3-4C69-8EAA-67F0CCE48265}" destId="{8ABB9CD2-076D-453B-9735-358481618CF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A16066-E535-4042-86CC-D0F584A57BD2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SG"/>
        </a:p>
      </dgm:t>
    </dgm:pt>
    <dgm:pt modelId="{DB15FC40-D25D-4086-A174-06DBFBB72281}">
      <dgm:prSet phldrT="[Text]"/>
      <dgm:spPr/>
      <dgm:t>
        <a:bodyPr/>
        <a:lstStyle/>
        <a:p>
          <a:r>
            <a:rPr lang="en-SG" dirty="0"/>
            <a:t>Target Objective</a:t>
          </a:r>
        </a:p>
      </dgm:t>
    </dgm:pt>
    <dgm:pt modelId="{3580C897-AEA3-4757-8986-9C0E6BE3A3F4}" type="parTrans" cxnId="{BFFB477A-6424-4F2C-8650-F5E3AD7B7DB9}">
      <dgm:prSet/>
      <dgm:spPr/>
      <dgm:t>
        <a:bodyPr/>
        <a:lstStyle/>
        <a:p>
          <a:endParaRPr lang="en-SG"/>
        </a:p>
      </dgm:t>
    </dgm:pt>
    <dgm:pt modelId="{1E5284AF-2B82-4D39-8C0F-9AF31DDEAC7A}" type="sibTrans" cxnId="{BFFB477A-6424-4F2C-8650-F5E3AD7B7DB9}">
      <dgm:prSet/>
      <dgm:spPr/>
      <dgm:t>
        <a:bodyPr/>
        <a:lstStyle/>
        <a:p>
          <a:endParaRPr lang="en-SG"/>
        </a:p>
      </dgm:t>
    </dgm:pt>
    <dgm:pt modelId="{9B5D1366-9B74-471D-AB5A-B7E0A444B35A}">
      <dgm:prSet phldrT="[Text]"/>
      <dgm:spPr/>
      <dgm:t>
        <a:bodyPr/>
        <a:lstStyle/>
        <a:p>
          <a:r>
            <a:rPr lang="en-SG" dirty="0"/>
            <a:t>ROUGE</a:t>
          </a:r>
        </a:p>
      </dgm:t>
    </dgm:pt>
    <dgm:pt modelId="{F3CE0712-A265-440A-845F-9743D67E580A}" type="parTrans" cxnId="{EE8B80C1-9D0D-4BA2-B7AD-8FE676555606}">
      <dgm:prSet/>
      <dgm:spPr/>
      <dgm:t>
        <a:bodyPr/>
        <a:lstStyle/>
        <a:p>
          <a:endParaRPr lang="en-SG"/>
        </a:p>
      </dgm:t>
    </dgm:pt>
    <dgm:pt modelId="{6E4B5B19-E1D4-4FA2-B9C7-BB0C03FF6C83}" type="sibTrans" cxnId="{EE8B80C1-9D0D-4BA2-B7AD-8FE676555606}">
      <dgm:prSet/>
      <dgm:spPr/>
      <dgm:t>
        <a:bodyPr/>
        <a:lstStyle/>
        <a:p>
          <a:endParaRPr lang="en-SG"/>
        </a:p>
      </dgm:t>
    </dgm:pt>
    <dgm:pt modelId="{4C8ADB0C-9C9A-4C19-A64D-EC8EA17FC3A0}">
      <dgm:prSet phldrT="[Text]"/>
      <dgm:spPr/>
      <dgm:t>
        <a:bodyPr/>
        <a:lstStyle/>
        <a:p>
          <a:r>
            <a:rPr lang="en-SG" dirty="0"/>
            <a:t>BLEU</a:t>
          </a:r>
        </a:p>
      </dgm:t>
    </dgm:pt>
    <dgm:pt modelId="{547E1BF0-468D-43AA-91D4-7F2CDB400763}" type="parTrans" cxnId="{52E52343-1AA1-4EE0-AF4C-6221BDE92A66}">
      <dgm:prSet/>
      <dgm:spPr/>
      <dgm:t>
        <a:bodyPr/>
        <a:lstStyle/>
        <a:p>
          <a:endParaRPr lang="en-SG"/>
        </a:p>
      </dgm:t>
    </dgm:pt>
    <dgm:pt modelId="{81E1B65D-3CCC-4B50-83BE-5065BDAE451E}" type="sibTrans" cxnId="{52E52343-1AA1-4EE0-AF4C-6221BDE92A66}">
      <dgm:prSet/>
      <dgm:spPr/>
      <dgm:t>
        <a:bodyPr/>
        <a:lstStyle/>
        <a:p>
          <a:endParaRPr lang="en-SG"/>
        </a:p>
      </dgm:t>
    </dgm:pt>
    <dgm:pt modelId="{45D25163-F499-4D41-A372-EA8E6C7C21EB}">
      <dgm:prSet/>
      <dgm:spPr/>
      <dgm:t>
        <a:bodyPr/>
        <a:lstStyle/>
        <a:p>
          <a:r>
            <a:rPr lang="en-SG" dirty="0"/>
            <a:t>to compare BERT generated summary against user summary</a:t>
          </a:r>
        </a:p>
      </dgm:t>
    </dgm:pt>
    <dgm:pt modelId="{ABEA9253-A55F-4A6F-8776-8811149C9A44}" type="parTrans" cxnId="{A044D34B-1AC8-402D-914E-28FF3812E9AE}">
      <dgm:prSet/>
      <dgm:spPr/>
      <dgm:t>
        <a:bodyPr/>
        <a:lstStyle/>
        <a:p>
          <a:endParaRPr lang="en-SG"/>
        </a:p>
      </dgm:t>
    </dgm:pt>
    <dgm:pt modelId="{AAFEB8BE-EAAA-4BB5-AEA7-9E101A3624E8}" type="sibTrans" cxnId="{A044D34B-1AC8-402D-914E-28FF3812E9AE}">
      <dgm:prSet/>
      <dgm:spPr/>
      <dgm:t>
        <a:bodyPr/>
        <a:lstStyle/>
        <a:p>
          <a:endParaRPr lang="en-SG"/>
        </a:p>
      </dgm:t>
    </dgm:pt>
    <dgm:pt modelId="{D52E084C-C2DA-4BFF-A6D0-D34841679A35}">
      <dgm:prSet/>
      <dgm:spPr/>
      <dgm:t>
        <a:bodyPr/>
        <a:lstStyle/>
        <a:p>
          <a:r>
            <a:rPr lang="en-SG" dirty="0"/>
            <a:t>ROUGE provide us the recall, precision and the F-score which give us insights on whether the BERT summary is too vague or too rich.</a:t>
          </a:r>
        </a:p>
      </dgm:t>
    </dgm:pt>
    <dgm:pt modelId="{32CB051A-87EA-46F9-AFBE-8992DB9FA798}" type="parTrans" cxnId="{CAA02973-FC4E-4082-BCCC-5AF92275DECB}">
      <dgm:prSet/>
      <dgm:spPr/>
      <dgm:t>
        <a:bodyPr/>
        <a:lstStyle/>
        <a:p>
          <a:endParaRPr lang="en-SG"/>
        </a:p>
      </dgm:t>
    </dgm:pt>
    <dgm:pt modelId="{2D678078-FFCF-4F24-8ADC-68FC8922E2D2}" type="sibTrans" cxnId="{CAA02973-FC4E-4082-BCCC-5AF92275DECB}">
      <dgm:prSet/>
      <dgm:spPr/>
      <dgm:t>
        <a:bodyPr/>
        <a:lstStyle/>
        <a:p>
          <a:endParaRPr lang="en-SG"/>
        </a:p>
      </dgm:t>
    </dgm:pt>
    <dgm:pt modelId="{7010CE03-FAE1-4BEB-B79C-5906D34FA036}">
      <dgm:prSet/>
      <dgm:spPr/>
      <dgm:t>
        <a:bodyPr/>
        <a:lstStyle/>
        <a:p>
          <a:r>
            <a:rPr lang="en-SG" dirty="0"/>
            <a:t>BLEU only gives a BLEU score (between 0 and 1) and no insights on how to improve.</a:t>
          </a:r>
        </a:p>
      </dgm:t>
    </dgm:pt>
    <dgm:pt modelId="{0576842D-5FFC-4F4A-8363-C92D887501E6}" type="parTrans" cxnId="{D917038D-0C69-466E-B02C-7BFC0C62674A}">
      <dgm:prSet/>
      <dgm:spPr/>
      <dgm:t>
        <a:bodyPr/>
        <a:lstStyle/>
        <a:p>
          <a:endParaRPr lang="en-SG"/>
        </a:p>
      </dgm:t>
    </dgm:pt>
    <dgm:pt modelId="{B409CD20-940E-460C-A349-9D8E10BF494E}" type="sibTrans" cxnId="{D917038D-0C69-466E-B02C-7BFC0C62674A}">
      <dgm:prSet/>
      <dgm:spPr/>
      <dgm:t>
        <a:bodyPr/>
        <a:lstStyle/>
        <a:p>
          <a:endParaRPr lang="en-SG"/>
        </a:p>
      </dgm:t>
    </dgm:pt>
    <dgm:pt modelId="{1B30CC7B-8A5A-4582-AAF4-75EEC34A321D}" type="pres">
      <dgm:prSet presAssocID="{3CA16066-E535-4042-86CC-D0F584A57BD2}" presName="linear" presStyleCnt="0">
        <dgm:presLayoutVars>
          <dgm:dir/>
          <dgm:animLvl val="lvl"/>
          <dgm:resizeHandles val="exact"/>
        </dgm:presLayoutVars>
      </dgm:prSet>
      <dgm:spPr/>
    </dgm:pt>
    <dgm:pt modelId="{EF817B74-84C8-4712-9BBD-8DA4FCA39E35}" type="pres">
      <dgm:prSet presAssocID="{DB15FC40-D25D-4086-A174-06DBFBB72281}" presName="parentLin" presStyleCnt="0"/>
      <dgm:spPr/>
    </dgm:pt>
    <dgm:pt modelId="{2D84F620-D1E9-4089-8852-0799BCF1C68B}" type="pres">
      <dgm:prSet presAssocID="{DB15FC40-D25D-4086-A174-06DBFBB72281}" presName="parentLeftMargin" presStyleLbl="node1" presStyleIdx="0" presStyleCnt="3"/>
      <dgm:spPr/>
    </dgm:pt>
    <dgm:pt modelId="{E53A7784-EDE7-4A4E-BFD8-2E43DC0505DE}" type="pres">
      <dgm:prSet presAssocID="{DB15FC40-D25D-4086-A174-06DBFBB722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532CEC0-BA55-41E0-ACB3-9F914EAFA5CF}" type="pres">
      <dgm:prSet presAssocID="{DB15FC40-D25D-4086-A174-06DBFBB72281}" presName="negativeSpace" presStyleCnt="0"/>
      <dgm:spPr/>
    </dgm:pt>
    <dgm:pt modelId="{9B48FE36-F978-427F-987C-7CA2B632D9B9}" type="pres">
      <dgm:prSet presAssocID="{DB15FC40-D25D-4086-A174-06DBFBB72281}" presName="childText" presStyleLbl="conFgAcc1" presStyleIdx="0" presStyleCnt="3" custLinFactNeighborY="57398">
        <dgm:presLayoutVars>
          <dgm:bulletEnabled val="1"/>
        </dgm:presLayoutVars>
      </dgm:prSet>
      <dgm:spPr/>
    </dgm:pt>
    <dgm:pt modelId="{86D2D79B-46B1-4039-A19C-42512F8A2FD0}" type="pres">
      <dgm:prSet presAssocID="{1E5284AF-2B82-4D39-8C0F-9AF31DDEAC7A}" presName="spaceBetweenRectangles" presStyleCnt="0"/>
      <dgm:spPr/>
    </dgm:pt>
    <dgm:pt modelId="{854971D5-0820-403E-99EC-0194A365CED6}" type="pres">
      <dgm:prSet presAssocID="{9B5D1366-9B74-471D-AB5A-B7E0A444B35A}" presName="parentLin" presStyleCnt="0"/>
      <dgm:spPr/>
    </dgm:pt>
    <dgm:pt modelId="{3BA6705E-92BD-4BDE-A956-1DF37F65A7C4}" type="pres">
      <dgm:prSet presAssocID="{9B5D1366-9B74-471D-AB5A-B7E0A444B35A}" presName="parentLeftMargin" presStyleLbl="node1" presStyleIdx="0" presStyleCnt="3"/>
      <dgm:spPr/>
    </dgm:pt>
    <dgm:pt modelId="{467941FE-0D33-40CF-AD22-E669B7BEAFC6}" type="pres">
      <dgm:prSet presAssocID="{9B5D1366-9B74-471D-AB5A-B7E0A444B35A}" presName="parentText" presStyleLbl="node1" presStyleIdx="1" presStyleCnt="3" custLinFactNeighborX="9787" custLinFactNeighborY="-3129">
        <dgm:presLayoutVars>
          <dgm:chMax val="0"/>
          <dgm:bulletEnabled val="1"/>
        </dgm:presLayoutVars>
      </dgm:prSet>
      <dgm:spPr/>
    </dgm:pt>
    <dgm:pt modelId="{A45596FB-7CA4-4EA3-8FA8-BDFA1AEFB209}" type="pres">
      <dgm:prSet presAssocID="{9B5D1366-9B74-471D-AB5A-B7E0A444B35A}" presName="negativeSpace" presStyleCnt="0"/>
      <dgm:spPr/>
    </dgm:pt>
    <dgm:pt modelId="{5800AF42-1618-442D-A5C2-72DF0E54D145}" type="pres">
      <dgm:prSet presAssocID="{9B5D1366-9B74-471D-AB5A-B7E0A444B35A}" presName="childText" presStyleLbl="conFgAcc1" presStyleIdx="1" presStyleCnt="3">
        <dgm:presLayoutVars>
          <dgm:bulletEnabled val="1"/>
        </dgm:presLayoutVars>
      </dgm:prSet>
      <dgm:spPr/>
    </dgm:pt>
    <dgm:pt modelId="{0E08E91C-07CC-4C1E-99DE-AEC8F3EBA44E}" type="pres">
      <dgm:prSet presAssocID="{6E4B5B19-E1D4-4FA2-B9C7-BB0C03FF6C83}" presName="spaceBetweenRectangles" presStyleCnt="0"/>
      <dgm:spPr/>
    </dgm:pt>
    <dgm:pt modelId="{A3A642DD-E848-4C4B-90AE-BA25AF50EFF6}" type="pres">
      <dgm:prSet presAssocID="{4C8ADB0C-9C9A-4C19-A64D-EC8EA17FC3A0}" presName="parentLin" presStyleCnt="0"/>
      <dgm:spPr/>
    </dgm:pt>
    <dgm:pt modelId="{BD849355-977E-44D2-8D76-8F050874D407}" type="pres">
      <dgm:prSet presAssocID="{4C8ADB0C-9C9A-4C19-A64D-EC8EA17FC3A0}" presName="parentLeftMargin" presStyleLbl="node1" presStyleIdx="1" presStyleCnt="3"/>
      <dgm:spPr/>
    </dgm:pt>
    <dgm:pt modelId="{4EB62CFA-BDD7-4335-960C-4350330E47CA}" type="pres">
      <dgm:prSet presAssocID="{4C8ADB0C-9C9A-4C19-A64D-EC8EA17FC3A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91A9408-183A-4407-BA83-A9AD1822CEFA}" type="pres">
      <dgm:prSet presAssocID="{4C8ADB0C-9C9A-4C19-A64D-EC8EA17FC3A0}" presName="negativeSpace" presStyleCnt="0"/>
      <dgm:spPr/>
    </dgm:pt>
    <dgm:pt modelId="{3F639194-D5A2-4BBE-99A6-CD5EE5F920C2}" type="pres">
      <dgm:prSet presAssocID="{4C8ADB0C-9C9A-4C19-A64D-EC8EA17FC3A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9BFBA22-4F72-4851-A6C5-8D3B6382F471}" type="presOf" srcId="{7010CE03-FAE1-4BEB-B79C-5906D34FA036}" destId="{3F639194-D5A2-4BBE-99A6-CD5EE5F920C2}" srcOrd="0" destOrd="0" presId="urn:microsoft.com/office/officeart/2005/8/layout/list1"/>
    <dgm:cxn modelId="{C732673E-941E-47E4-9F68-A308A0C23F18}" type="presOf" srcId="{3CA16066-E535-4042-86CC-D0F584A57BD2}" destId="{1B30CC7B-8A5A-4582-AAF4-75EEC34A321D}" srcOrd="0" destOrd="0" presId="urn:microsoft.com/office/officeart/2005/8/layout/list1"/>
    <dgm:cxn modelId="{BD9E165D-E860-48AC-96BA-94BE3DCA53D8}" type="presOf" srcId="{9B5D1366-9B74-471D-AB5A-B7E0A444B35A}" destId="{467941FE-0D33-40CF-AD22-E669B7BEAFC6}" srcOrd="1" destOrd="0" presId="urn:microsoft.com/office/officeart/2005/8/layout/list1"/>
    <dgm:cxn modelId="{9FCE3D41-4BAC-4951-ABE9-89ED5D2748AD}" type="presOf" srcId="{45D25163-F499-4D41-A372-EA8E6C7C21EB}" destId="{9B48FE36-F978-427F-987C-7CA2B632D9B9}" srcOrd="0" destOrd="0" presId="urn:microsoft.com/office/officeart/2005/8/layout/list1"/>
    <dgm:cxn modelId="{52E52343-1AA1-4EE0-AF4C-6221BDE92A66}" srcId="{3CA16066-E535-4042-86CC-D0F584A57BD2}" destId="{4C8ADB0C-9C9A-4C19-A64D-EC8EA17FC3A0}" srcOrd="2" destOrd="0" parTransId="{547E1BF0-468D-43AA-91D4-7F2CDB400763}" sibTransId="{81E1B65D-3CCC-4B50-83BE-5065BDAE451E}"/>
    <dgm:cxn modelId="{160D9C48-3CCC-49C2-85CD-684B352D5AAF}" type="presOf" srcId="{D52E084C-C2DA-4BFF-A6D0-D34841679A35}" destId="{5800AF42-1618-442D-A5C2-72DF0E54D145}" srcOrd="0" destOrd="0" presId="urn:microsoft.com/office/officeart/2005/8/layout/list1"/>
    <dgm:cxn modelId="{A044D34B-1AC8-402D-914E-28FF3812E9AE}" srcId="{DB15FC40-D25D-4086-A174-06DBFBB72281}" destId="{45D25163-F499-4D41-A372-EA8E6C7C21EB}" srcOrd="0" destOrd="0" parTransId="{ABEA9253-A55F-4A6F-8776-8811149C9A44}" sibTransId="{AAFEB8BE-EAAA-4BB5-AEA7-9E101A3624E8}"/>
    <dgm:cxn modelId="{CAA02973-FC4E-4082-BCCC-5AF92275DECB}" srcId="{9B5D1366-9B74-471D-AB5A-B7E0A444B35A}" destId="{D52E084C-C2DA-4BFF-A6D0-D34841679A35}" srcOrd="0" destOrd="0" parTransId="{32CB051A-87EA-46F9-AFBE-8992DB9FA798}" sibTransId="{2D678078-FFCF-4F24-8ADC-68FC8922E2D2}"/>
    <dgm:cxn modelId="{BFFB477A-6424-4F2C-8650-F5E3AD7B7DB9}" srcId="{3CA16066-E535-4042-86CC-D0F584A57BD2}" destId="{DB15FC40-D25D-4086-A174-06DBFBB72281}" srcOrd="0" destOrd="0" parTransId="{3580C897-AEA3-4757-8986-9C0E6BE3A3F4}" sibTransId="{1E5284AF-2B82-4D39-8C0F-9AF31DDEAC7A}"/>
    <dgm:cxn modelId="{D917038D-0C69-466E-B02C-7BFC0C62674A}" srcId="{4C8ADB0C-9C9A-4C19-A64D-EC8EA17FC3A0}" destId="{7010CE03-FAE1-4BEB-B79C-5906D34FA036}" srcOrd="0" destOrd="0" parTransId="{0576842D-5FFC-4F4A-8363-C92D887501E6}" sibTransId="{B409CD20-940E-460C-A349-9D8E10BF494E}"/>
    <dgm:cxn modelId="{85DC079A-C82D-426F-AA97-FBD35B28680A}" type="presOf" srcId="{4C8ADB0C-9C9A-4C19-A64D-EC8EA17FC3A0}" destId="{4EB62CFA-BDD7-4335-960C-4350330E47CA}" srcOrd="1" destOrd="0" presId="urn:microsoft.com/office/officeart/2005/8/layout/list1"/>
    <dgm:cxn modelId="{EE8B80C1-9D0D-4BA2-B7AD-8FE676555606}" srcId="{3CA16066-E535-4042-86CC-D0F584A57BD2}" destId="{9B5D1366-9B74-471D-AB5A-B7E0A444B35A}" srcOrd="1" destOrd="0" parTransId="{F3CE0712-A265-440A-845F-9743D67E580A}" sibTransId="{6E4B5B19-E1D4-4FA2-B9C7-BB0C03FF6C83}"/>
    <dgm:cxn modelId="{957969C3-23F2-4BC2-9E04-7AE9B81AFE80}" type="presOf" srcId="{4C8ADB0C-9C9A-4C19-A64D-EC8EA17FC3A0}" destId="{BD849355-977E-44D2-8D76-8F050874D407}" srcOrd="0" destOrd="0" presId="urn:microsoft.com/office/officeart/2005/8/layout/list1"/>
    <dgm:cxn modelId="{61E10BC5-F39B-4162-915B-97A2D323D123}" type="presOf" srcId="{DB15FC40-D25D-4086-A174-06DBFBB72281}" destId="{E53A7784-EDE7-4A4E-BFD8-2E43DC0505DE}" srcOrd="1" destOrd="0" presId="urn:microsoft.com/office/officeart/2005/8/layout/list1"/>
    <dgm:cxn modelId="{7CC1C5DD-4CE3-4CE3-AF7B-A83A1237746E}" type="presOf" srcId="{DB15FC40-D25D-4086-A174-06DBFBB72281}" destId="{2D84F620-D1E9-4089-8852-0799BCF1C68B}" srcOrd="0" destOrd="0" presId="urn:microsoft.com/office/officeart/2005/8/layout/list1"/>
    <dgm:cxn modelId="{EF90C5DE-374C-4198-BC00-57F2E59D233A}" type="presOf" srcId="{9B5D1366-9B74-471D-AB5A-B7E0A444B35A}" destId="{3BA6705E-92BD-4BDE-A956-1DF37F65A7C4}" srcOrd="0" destOrd="0" presId="urn:microsoft.com/office/officeart/2005/8/layout/list1"/>
    <dgm:cxn modelId="{97B79778-069D-4352-A3BF-ACF0B62B69B7}" type="presParOf" srcId="{1B30CC7B-8A5A-4582-AAF4-75EEC34A321D}" destId="{EF817B74-84C8-4712-9BBD-8DA4FCA39E35}" srcOrd="0" destOrd="0" presId="urn:microsoft.com/office/officeart/2005/8/layout/list1"/>
    <dgm:cxn modelId="{8C8280B7-CB4D-4976-BD4C-03DF3E242587}" type="presParOf" srcId="{EF817B74-84C8-4712-9BBD-8DA4FCA39E35}" destId="{2D84F620-D1E9-4089-8852-0799BCF1C68B}" srcOrd="0" destOrd="0" presId="urn:microsoft.com/office/officeart/2005/8/layout/list1"/>
    <dgm:cxn modelId="{E1FCD4CC-1650-454D-B561-826BB21E26D6}" type="presParOf" srcId="{EF817B74-84C8-4712-9BBD-8DA4FCA39E35}" destId="{E53A7784-EDE7-4A4E-BFD8-2E43DC0505DE}" srcOrd="1" destOrd="0" presId="urn:microsoft.com/office/officeart/2005/8/layout/list1"/>
    <dgm:cxn modelId="{894F8ED4-5BFF-4499-AE40-E751A0C48ECF}" type="presParOf" srcId="{1B30CC7B-8A5A-4582-AAF4-75EEC34A321D}" destId="{D532CEC0-BA55-41E0-ACB3-9F914EAFA5CF}" srcOrd="1" destOrd="0" presId="urn:microsoft.com/office/officeart/2005/8/layout/list1"/>
    <dgm:cxn modelId="{CD6CA001-A375-4775-88BD-A1B74A6AA0C1}" type="presParOf" srcId="{1B30CC7B-8A5A-4582-AAF4-75EEC34A321D}" destId="{9B48FE36-F978-427F-987C-7CA2B632D9B9}" srcOrd="2" destOrd="0" presId="urn:microsoft.com/office/officeart/2005/8/layout/list1"/>
    <dgm:cxn modelId="{0D5D6E39-EF18-42F9-9082-F17D3B96A27F}" type="presParOf" srcId="{1B30CC7B-8A5A-4582-AAF4-75EEC34A321D}" destId="{86D2D79B-46B1-4039-A19C-42512F8A2FD0}" srcOrd="3" destOrd="0" presId="urn:microsoft.com/office/officeart/2005/8/layout/list1"/>
    <dgm:cxn modelId="{2FC9B3AE-510B-4E80-A396-C89766893916}" type="presParOf" srcId="{1B30CC7B-8A5A-4582-AAF4-75EEC34A321D}" destId="{854971D5-0820-403E-99EC-0194A365CED6}" srcOrd="4" destOrd="0" presId="urn:microsoft.com/office/officeart/2005/8/layout/list1"/>
    <dgm:cxn modelId="{2CF972B8-2975-4B5E-97BF-4FE3AB81E14D}" type="presParOf" srcId="{854971D5-0820-403E-99EC-0194A365CED6}" destId="{3BA6705E-92BD-4BDE-A956-1DF37F65A7C4}" srcOrd="0" destOrd="0" presId="urn:microsoft.com/office/officeart/2005/8/layout/list1"/>
    <dgm:cxn modelId="{50CD7317-E834-42CA-84E7-8BE0037894E8}" type="presParOf" srcId="{854971D5-0820-403E-99EC-0194A365CED6}" destId="{467941FE-0D33-40CF-AD22-E669B7BEAFC6}" srcOrd="1" destOrd="0" presId="urn:microsoft.com/office/officeart/2005/8/layout/list1"/>
    <dgm:cxn modelId="{726A0E31-AB12-46F2-BF51-7D946E3D9C37}" type="presParOf" srcId="{1B30CC7B-8A5A-4582-AAF4-75EEC34A321D}" destId="{A45596FB-7CA4-4EA3-8FA8-BDFA1AEFB209}" srcOrd="5" destOrd="0" presId="urn:microsoft.com/office/officeart/2005/8/layout/list1"/>
    <dgm:cxn modelId="{CDEDF281-6251-4A8F-87E1-DE9724002A29}" type="presParOf" srcId="{1B30CC7B-8A5A-4582-AAF4-75EEC34A321D}" destId="{5800AF42-1618-442D-A5C2-72DF0E54D145}" srcOrd="6" destOrd="0" presId="urn:microsoft.com/office/officeart/2005/8/layout/list1"/>
    <dgm:cxn modelId="{1FD4AF09-2359-4660-893B-824C25A9633B}" type="presParOf" srcId="{1B30CC7B-8A5A-4582-AAF4-75EEC34A321D}" destId="{0E08E91C-07CC-4C1E-99DE-AEC8F3EBA44E}" srcOrd="7" destOrd="0" presId="urn:microsoft.com/office/officeart/2005/8/layout/list1"/>
    <dgm:cxn modelId="{233F0C0A-DF20-49A8-9E62-DE3290F72AF6}" type="presParOf" srcId="{1B30CC7B-8A5A-4582-AAF4-75EEC34A321D}" destId="{A3A642DD-E848-4C4B-90AE-BA25AF50EFF6}" srcOrd="8" destOrd="0" presId="urn:microsoft.com/office/officeart/2005/8/layout/list1"/>
    <dgm:cxn modelId="{4A090203-D629-4F23-A353-8942F1CB941C}" type="presParOf" srcId="{A3A642DD-E848-4C4B-90AE-BA25AF50EFF6}" destId="{BD849355-977E-44D2-8D76-8F050874D407}" srcOrd="0" destOrd="0" presId="urn:microsoft.com/office/officeart/2005/8/layout/list1"/>
    <dgm:cxn modelId="{DC239641-F97E-4F7B-B38D-B5E83D303C1C}" type="presParOf" srcId="{A3A642DD-E848-4C4B-90AE-BA25AF50EFF6}" destId="{4EB62CFA-BDD7-4335-960C-4350330E47CA}" srcOrd="1" destOrd="0" presId="urn:microsoft.com/office/officeart/2005/8/layout/list1"/>
    <dgm:cxn modelId="{F7DA1EA0-50DB-4936-B350-54DBDA1674DD}" type="presParOf" srcId="{1B30CC7B-8A5A-4582-AAF4-75EEC34A321D}" destId="{D91A9408-183A-4407-BA83-A9AD1822CEFA}" srcOrd="9" destOrd="0" presId="urn:microsoft.com/office/officeart/2005/8/layout/list1"/>
    <dgm:cxn modelId="{10B314C7-DFE4-4CBD-B0FE-D8180FCA27AA}" type="presParOf" srcId="{1B30CC7B-8A5A-4582-AAF4-75EEC34A321D}" destId="{3F639194-D5A2-4BBE-99A6-CD5EE5F920C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48A1F-1FD7-4E8D-8DCB-79C19CE1B57A}">
      <dsp:nvSpPr>
        <dsp:cNvPr id="0" name=""/>
        <dsp:cNvSpPr/>
      </dsp:nvSpPr>
      <dsp:spPr>
        <a:xfrm rot="5400000">
          <a:off x="-195239" y="201688"/>
          <a:ext cx="1301597" cy="91111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Input</a:t>
          </a:r>
        </a:p>
      </dsp:txBody>
      <dsp:txXfrm rot="-5400000">
        <a:off x="1" y="462007"/>
        <a:ext cx="911118" cy="390479"/>
      </dsp:txXfrm>
    </dsp:sp>
    <dsp:sp modelId="{30BB6D18-471D-44B5-912E-C75BCB2E4DC3}">
      <dsp:nvSpPr>
        <dsp:cNvPr id="0" name=""/>
        <dsp:cNvSpPr/>
      </dsp:nvSpPr>
      <dsp:spPr>
        <a:xfrm rot="5400000">
          <a:off x="5608880" y="-4691313"/>
          <a:ext cx="846038" cy="10241562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000" kern="1200" dirty="0"/>
            <a:t>Present a webpage where user enters a URL as an input.</a:t>
          </a:r>
          <a:endParaRPr lang="en-SG" sz="3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000" kern="1200" dirty="0"/>
            <a:t>This BERT model summarizer aims to extract key feature sentences of the main corpus.</a:t>
          </a:r>
        </a:p>
      </dsp:txBody>
      <dsp:txXfrm rot="-5400000">
        <a:off x="911118" y="47749"/>
        <a:ext cx="10200262" cy="763438"/>
      </dsp:txXfrm>
    </dsp:sp>
    <dsp:sp modelId="{8A793F40-6F11-4D58-A3DD-3CC3462101DE}">
      <dsp:nvSpPr>
        <dsp:cNvPr id="0" name=""/>
        <dsp:cNvSpPr/>
      </dsp:nvSpPr>
      <dsp:spPr>
        <a:xfrm rot="5400000">
          <a:off x="-195239" y="1357476"/>
          <a:ext cx="1301597" cy="91111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Output</a:t>
          </a:r>
        </a:p>
      </dsp:txBody>
      <dsp:txXfrm rot="-5400000">
        <a:off x="1" y="1617795"/>
        <a:ext cx="911118" cy="390479"/>
      </dsp:txXfrm>
    </dsp:sp>
    <dsp:sp modelId="{BA75C5C5-1E91-45A6-B676-6AB2A65F14A8}">
      <dsp:nvSpPr>
        <dsp:cNvPr id="0" name=""/>
        <dsp:cNvSpPr/>
      </dsp:nvSpPr>
      <dsp:spPr>
        <a:xfrm rot="5400000">
          <a:off x="5608880" y="-3535524"/>
          <a:ext cx="846038" cy="10241562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 dirty="0"/>
            <a:t>These extracted features will then be presented as an annotated form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 dirty="0"/>
            <a:t>Together with the main corpus as an output document</a:t>
          </a:r>
        </a:p>
      </dsp:txBody>
      <dsp:txXfrm rot="-5400000">
        <a:off x="911118" y="1203538"/>
        <a:ext cx="10200262" cy="763438"/>
      </dsp:txXfrm>
    </dsp:sp>
    <dsp:sp modelId="{C94C3A07-8DFA-473F-8792-F7C6C5014C1E}">
      <dsp:nvSpPr>
        <dsp:cNvPr id="0" name=""/>
        <dsp:cNvSpPr/>
      </dsp:nvSpPr>
      <dsp:spPr>
        <a:xfrm rot="5400000">
          <a:off x="-195239" y="2513265"/>
          <a:ext cx="1301597" cy="91111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UI</a:t>
          </a:r>
        </a:p>
      </dsp:txBody>
      <dsp:txXfrm rot="-5400000">
        <a:off x="1" y="2773584"/>
        <a:ext cx="911118" cy="390479"/>
      </dsp:txXfrm>
    </dsp:sp>
    <dsp:sp modelId="{448CD2B5-3A17-43B6-B077-B3B7225AAC68}">
      <dsp:nvSpPr>
        <dsp:cNvPr id="0" name=""/>
        <dsp:cNvSpPr/>
      </dsp:nvSpPr>
      <dsp:spPr>
        <a:xfrm rot="5400000">
          <a:off x="5608880" y="-2379736"/>
          <a:ext cx="846038" cy="10241562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 dirty="0"/>
            <a:t>Use a client-server model, the web app provides a seamless transition between server (</a:t>
          </a:r>
          <a:r>
            <a:rPr lang="en-SG" sz="2100" b="1" kern="1200" dirty="0"/>
            <a:t>Flask</a:t>
          </a:r>
          <a:r>
            <a:rPr lang="en-SG" sz="2100" kern="1200" dirty="0"/>
            <a:t>), user interface (</a:t>
          </a:r>
          <a:r>
            <a:rPr lang="en-SG" sz="2100" b="1" kern="1200" dirty="0" err="1"/>
            <a:t>Streamlit</a:t>
          </a:r>
          <a:r>
            <a:rPr lang="en-SG" sz="2100" kern="1200" dirty="0"/>
            <a:t>) and the underlying Python code.</a:t>
          </a:r>
        </a:p>
      </dsp:txBody>
      <dsp:txXfrm rot="-5400000">
        <a:off x="911118" y="2359326"/>
        <a:ext cx="10200262" cy="763438"/>
      </dsp:txXfrm>
    </dsp:sp>
    <dsp:sp modelId="{324540FA-9263-4075-998B-D441C93DF4B0}">
      <dsp:nvSpPr>
        <dsp:cNvPr id="0" name=""/>
        <dsp:cNvSpPr/>
      </dsp:nvSpPr>
      <dsp:spPr>
        <a:xfrm rot="5400000">
          <a:off x="-195239" y="3669054"/>
          <a:ext cx="1301597" cy="91111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Evaluate</a:t>
          </a:r>
        </a:p>
      </dsp:txBody>
      <dsp:txXfrm rot="-5400000">
        <a:off x="1" y="3929373"/>
        <a:ext cx="911118" cy="390479"/>
      </dsp:txXfrm>
    </dsp:sp>
    <dsp:sp modelId="{8ABB9CD2-076D-453B-9735-358481618CFD}">
      <dsp:nvSpPr>
        <dsp:cNvPr id="0" name=""/>
        <dsp:cNvSpPr/>
      </dsp:nvSpPr>
      <dsp:spPr>
        <a:xfrm rot="5400000">
          <a:off x="5608880" y="-1223947"/>
          <a:ext cx="846038" cy="10241562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 dirty="0"/>
            <a:t>ROUGE scoring</a:t>
          </a:r>
        </a:p>
      </dsp:txBody>
      <dsp:txXfrm rot="-5400000">
        <a:off x="911118" y="3515115"/>
        <a:ext cx="10200262" cy="7634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8FE36-F978-427F-987C-7CA2B632D9B9}">
      <dsp:nvSpPr>
        <dsp:cNvPr id="0" name=""/>
        <dsp:cNvSpPr/>
      </dsp:nvSpPr>
      <dsp:spPr>
        <a:xfrm>
          <a:off x="0" y="285551"/>
          <a:ext cx="9775992" cy="626062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726" tIns="312420" rIns="75872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to compare BERT generated summary against user summary</a:t>
          </a:r>
        </a:p>
      </dsp:txBody>
      <dsp:txXfrm>
        <a:off x="0" y="285551"/>
        <a:ext cx="9775992" cy="626062"/>
      </dsp:txXfrm>
    </dsp:sp>
    <dsp:sp modelId="{E53A7784-EDE7-4A4E-BFD8-2E43DC0505DE}">
      <dsp:nvSpPr>
        <dsp:cNvPr id="0" name=""/>
        <dsp:cNvSpPr/>
      </dsp:nvSpPr>
      <dsp:spPr>
        <a:xfrm>
          <a:off x="488799" y="17658"/>
          <a:ext cx="6843194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56" tIns="0" rIns="25865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kern="1200" dirty="0"/>
            <a:t>Target Objective</a:t>
          </a:r>
        </a:p>
      </dsp:txBody>
      <dsp:txXfrm>
        <a:off x="510415" y="39274"/>
        <a:ext cx="6799962" cy="399568"/>
      </dsp:txXfrm>
    </dsp:sp>
    <dsp:sp modelId="{5800AF42-1618-442D-A5C2-72DF0E54D145}">
      <dsp:nvSpPr>
        <dsp:cNvPr id="0" name=""/>
        <dsp:cNvSpPr/>
      </dsp:nvSpPr>
      <dsp:spPr>
        <a:xfrm>
          <a:off x="0" y="1167521"/>
          <a:ext cx="9775992" cy="8268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726" tIns="312420" rIns="75872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ROUGE provide us the recall, precision and the F-score which give us insights on whether the BERT summary is too vague or too rich.</a:t>
          </a:r>
        </a:p>
      </dsp:txBody>
      <dsp:txXfrm>
        <a:off x="0" y="1167521"/>
        <a:ext cx="9775992" cy="826875"/>
      </dsp:txXfrm>
    </dsp:sp>
    <dsp:sp modelId="{467941FE-0D33-40CF-AD22-E669B7BEAFC6}">
      <dsp:nvSpPr>
        <dsp:cNvPr id="0" name=""/>
        <dsp:cNvSpPr/>
      </dsp:nvSpPr>
      <dsp:spPr>
        <a:xfrm>
          <a:off x="536638" y="932266"/>
          <a:ext cx="6843194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56" tIns="0" rIns="25865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kern="1200" dirty="0"/>
            <a:t>ROUGE</a:t>
          </a:r>
        </a:p>
      </dsp:txBody>
      <dsp:txXfrm>
        <a:off x="558254" y="953882"/>
        <a:ext cx="6799962" cy="399568"/>
      </dsp:txXfrm>
    </dsp:sp>
    <dsp:sp modelId="{3F639194-D5A2-4BBE-99A6-CD5EE5F920C2}">
      <dsp:nvSpPr>
        <dsp:cNvPr id="0" name=""/>
        <dsp:cNvSpPr/>
      </dsp:nvSpPr>
      <dsp:spPr>
        <a:xfrm>
          <a:off x="0" y="2296796"/>
          <a:ext cx="9775992" cy="626062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726" tIns="312420" rIns="75872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BLEU only gives a BLEU score (between 0 and 1) and no insights on how to improve.</a:t>
          </a:r>
        </a:p>
      </dsp:txBody>
      <dsp:txXfrm>
        <a:off x="0" y="2296796"/>
        <a:ext cx="9775992" cy="626062"/>
      </dsp:txXfrm>
    </dsp:sp>
    <dsp:sp modelId="{4EB62CFA-BDD7-4335-960C-4350330E47CA}">
      <dsp:nvSpPr>
        <dsp:cNvPr id="0" name=""/>
        <dsp:cNvSpPr/>
      </dsp:nvSpPr>
      <dsp:spPr>
        <a:xfrm>
          <a:off x="488799" y="2075396"/>
          <a:ext cx="6843194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56" tIns="0" rIns="25865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kern="1200" dirty="0"/>
            <a:t>BLEU</a:t>
          </a:r>
        </a:p>
      </dsp:txBody>
      <dsp:txXfrm>
        <a:off x="510415" y="2097012"/>
        <a:ext cx="6799962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85F43-C4CC-42D1-9A54-9AD74A246B94}" type="datetimeFigureOut">
              <a:rPr lang="en-SG" smtClean="0"/>
              <a:t>1/4/2020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EEE7-C692-4ECE-AC9F-2C15B445D6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921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© Templateswise.com - Machine Learning P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5B0F5B-1F51-4F07-9BC5-565764121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"/>
            <a:ext cx="12192000" cy="6857295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3D5F88F3-6355-4E24-ACCB-8680BE8B0C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0"/>
            <a:ext cx="12193083" cy="6857390"/>
          </a:xfrm>
          <a:prstGeom prst="rect">
            <a:avLst/>
          </a:prstGeom>
        </p:spPr>
      </p:pic>
      <p:sp>
        <p:nvSpPr>
          <p:cNvPr id="128" name="Title 1">
            <a:extLst>
              <a:ext uri="{FF2B5EF4-FFF2-40B4-BE49-F238E27FC236}">
                <a16:creationId xmlns:a16="http://schemas.microsoft.com/office/drawing/2014/main" id="{8F0D60C6-8501-4D6D-8057-7CDBF8F5453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480043" y="2372883"/>
            <a:ext cx="5131055" cy="1143000"/>
          </a:xfrm>
        </p:spPr>
        <p:txBody>
          <a:bodyPr>
            <a:noAutofit/>
          </a:bodyPr>
          <a:lstStyle>
            <a:lvl1pPr algn="l">
              <a:defRPr sz="5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Machine Learning</a:t>
            </a:r>
            <a:endParaRPr lang="en-US" noProof="0" dirty="0"/>
          </a:p>
        </p:txBody>
      </p:sp>
      <p:sp>
        <p:nvSpPr>
          <p:cNvPr id="129" name="Text Placeholder 4">
            <a:extLst>
              <a:ext uri="{FF2B5EF4-FFF2-40B4-BE49-F238E27FC236}">
                <a16:creationId xmlns:a16="http://schemas.microsoft.com/office/drawing/2014/main" id="{8EC25800-91F8-45D6-87F4-8C499CA81027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698827" y="3236980"/>
            <a:ext cx="4896544" cy="603249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PowerPoint template</a:t>
            </a: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5EFE17CA-9B2C-4214-86AB-24D59D14F4A9}"/>
              </a:ext>
            </a:extLst>
          </p:cNvPr>
          <p:cNvGrpSpPr/>
          <p:nvPr userDrawn="1"/>
        </p:nvGrpSpPr>
        <p:grpSpPr>
          <a:xfrm>
            <a:off x="9277381" y="3956098"/>
            <a:ext cx="1077387" cy="1077396"/>
            <a:chOff x="6958036" y="2967073"/>
            <a:chExt cx="808040" cy="808047"/>
          </a:xfrm>
        </p:grpSpPr>
        <p:sp>
          <p:nvSpPr>
            <p:cNvPr id="312" name="Freeform 209">
              <a:extLst>
                <a:ext uri="{FF2B5EF4-FFF2-40B4-BE49-F238E27FC236}">
                  <a16:creationId xmlns:a16="http://schemas.microsoft.com/office/drawing/2014/main" id="{B7EDEA35-2645-47DB-BCDF-9C7C26646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036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7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8 w 1017"/>
                <a:gd name="T11" fmla="*/ 869 h 1017"/>
                <a:gd name="T12" fmla="*/ 813 w 1017"/>
                <a:gd name="T13" fmla="*/ 917 h 1017"/>
                <a:gd name="T14" fmla="*/ 751 w 1017"/>
                <a:gd name="T15" fmla="*/ 956 h 1017"/>
                <a:gd name="T16" fmla="*/ 684 w 1017"/>
                <a:gd name="T17" fmla="*/ 987 h 1017"/>
                <a:gd name="T18" fmla="*/ 611 w 1017"/>
                <a:gd name="T19" fmla="*/ 1007 h 1017"/>
                <a:gd name="T20" fmla="*/ 535 w 1017"/>
                <a:gd name="T21" fmla="*/ 1017 h 1017"/>
                <a:gd name="T22" fmla="*/ 482 w 1017"/>
                <a:gd name="T23" fmla="*/ 1017 h 1017"/>
                <a:gd name="T24" fmla="*/ 406 w 1017"/>
                <a:gd name="T25" fmla="*/ 1007 h 1017"/>
                <a:gd name="T26" fmla="*/ 334 w 1017"/>
                <a:gd name="T27" fmla="*/ 987 h 1017"/>
                <a:gd name="T28" fmla="*/ 266 w 1017"/>
                <a:gd name="T29" fmla="*/ 956 h 1017"/>
                <a:gd name="T30" fmla="*/ 205 w 1017"/>
                <a:gd name="T31" fmla="*/ 917 h 1017"/>
                <a:gd name="T32" fmla="*/ 150 w 1017"/>
                <a:gd name="T33" fmla="*/ 869 h 1017"/>
                <a:gd name="T34" fmla="*/ 101 w 1017"/>
                <a:gd name="T35" fmla="*/ 813 h 1017"/>
                <a:gd name="T36" fmla="*/ 62 w 1017"/>
                <a:gd name="T37" fmla="*/ 751 h 1017"/>
                <a:gd name="T38" fmla="*/ 31 w 1017"/>
                <a:gd name="T39" fmla="*/ 684 h 1017"/>
                <a:gd name="T40" fmla="*/ 10 w 1017"/>
                <a:gd name="T41" fmla="*/ 612 h 1017"/>
                <a:gd name="T42" fmla="*/ 1 w 1017"/>
                <a:gd name="T43" fmla="*/ 535 h 1017"/>
                <a:gd name="T44" fmla="*/ 1 w 1017"/>
                <a:gd name="T45" fmla="*/ 483 h 1017"/>
                <a:gd name="T46" fmla="*/ 10 w 1017"/>
                <a:gd name="T47" fmla="*/ 407 h 1017"/>
                <a:gd name="T48" fmla="*/ 31 w 1017"/>
                <a:gd name="T49" fmla="*/ 334 h 1017"/>
                <a:gd name="T50" fmla="*/ 62 w 1017"/>
                <a:gd name="T51" fmla="*/ 266 h 1017"/>
                <a:gd name="T52" fmla="*/ 101 w 1017"/>
                <a:gd name="T53" fmla="*/ 204 h 1017"/>
                <a:gd name="T54" fmla="*/ 150 w 1017"/>
                <a:gd name="T55" fmla="*/ 149 h 1017"/>
                <a:gd name="T56" fmla="*/ 205 w 1017"/>
                <a:gd name="T57" fmla="*/ 101 h 1017"/>
                <a:gd name="T58" fmla="*/ 266 w 1017"/>
                <a:gd name="T59" fmla="*/ 61 h 1017"/>
                <a:gd name="T60" fmla="*/ 334 w 1017"/>
                <a:gd name="T61" fmla="*/ 31 h 1017"/>
                <a:gd name="T62" fmla="*/ 406 w 1017"/>
                <a:gd name="T63" fmla="*/ 10 h 1017"/>
                <a:gd name="T64" fmla="*/ 482 w 1017"/>
                <a:gd name="T65" fmla="*/ 1 h 1017"/>
                <a:gd name="T66" fmla="*/ 535 w 1017"/>
                <a:gd name="T67" fmla="*/ 1 h 1017"/>
                <a:gd name="T68" fmla="*/ 611 w 1017"/>
                <a:gd name="T69" fmla="*/ 10 h 1017"/>
                <a:gd name="T70" fmla="*/ 684 w 1017"/>
                <a:gd name="T71" fmla="*/ 31 h 1017"/>
                <a:gd name="T72" fmla="*/ 751 w 1017"/>
                <a:gd name="T73" fmla="*/ 61 h 1017"/>
                <a:gd name="T74" fmla="*/ 813 w 1017"/>
                <a:gd name="T75" fmla="*/ 101 h 1017"/>
                <a:gd name="T76" fmla="*/ 868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7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3" name="Freeform 210">
              <a:extLst>
                <a:ext uri="{FF2B5EF4-FFF2-40B4-BE49-F238E27FC236}">
                  <a16:creationId xmlns:a16="http://schemas.microsoft.com/office/drawing/2014/main" id="{3A131A28-A969-430F-AF64-5E0F21D64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75512" y="3165513"/>
              <a:ext cx="574677" cy="360367"/>
            </a:xfrm>
            <a:custGeom>
              <a:avLst/>
              <a:gdLst>
                <a:gd name="T0" fmla="*/ 629 w 726"/>
                <a:gd name="T1" fmla="*/ 223 h 454"/>
                <a:gd name="T2" fmla="*/ 452 w 726"/>
                <a:gd name="T3" fmla="*/ 141 h 454"/>
                <a:gd name="T4" fmla="*/ 462 w 726"/>
                <a:gd name="T5" fmla="*/ 137 h 454"/>
                <a:gd name="T6" fmla="*/ 466 w 726"/>
                <a:gd name="T7" fmla="*/ 16 h 454"/>
                <a:gd name="T8" fmla="*/ 462 w 726"/>
                <a:gd name="T9" fmla="*/ 5 h 454"/>
                <a:gd name="T10" fmla="*/ 274 w 726"/>
                <a:gd name="T11" fmla="*/ 0 h 454"/>
                <a:gd name="T12" fmla="*/ 264 w 726"/>
                <a:gd name="T13" fmla="*/ 5 h 454"/>
                <a:gd name="T14" fmla="*/ 259 w 726"/>
                <a:gd name="T15" fmla="*/ 126 h 454"/>
                <a:gd name="T16" fmla="*/ 264 w 726"/>
                <a:gd name="T17" fmla="*/ 137 h 454"/>
                <a:gd name="T18" fmla="*/ 356 w 726"/>
                <a:gd name="T19" fmla="*/ 141 h 454"/>
                <a:gd name="T20" fmla="*/ 97 w 726"/>
                <a:gd name="T21" fmla="*/ 313 h 454"/>
                <a:gd name="T22" fmla="*/ 9 w 726"/>
                <a:gd name="T23" fmla="*/ 314 h 454"/>
                <a:gd name="T24" fmla="*/ 0 w 726"/>
                <a:gd name="T25" fmla="*/ 328 h 454"/>
                <a:gd name="T26" fmla="*/ 1 w 726"/>
                <a:gd name="T27" fmla="*/ 445 h 454"/>
                <a:gd name="T28" fmla="*/ 15 w 726"/>
                <a:gd name="T29" fmla="*/ 454 h 454"/>
                <a:gd name="T30" fmla="*/ 197 w 726"/>
                <a:gd name="T31" fmla="*/ 453 h 454"/>
                <a:gd name="T32" fmla="*/ 206 w 726"/>
                <a:gd name="T33" fmla="*/ 439 h 454"/>
                <a:gd name="T34" fmla="*/ 205 w 726"/>
                <a:gd name="T35" fmla="*/ 323 h 454"/>
                <a:gd name="T36" fmla="*/ 191 w 726"/>
                <a:gd name="T37" fmla="*/ 313 h 454"/>
                <a:gd name="T38" fmla="*/ 356 w 726"/>
                <a:gd name="T39" fmla="*/ 236 h 454"/>
                <a:gd name="T40" fmla="*/ 274 w 726"/>
                <a:gd name="T41" fmla="*/ 313 h 454"/>
                <a:gd name="T42" fmla="*/ 260 w 726"/>
                <a:gd name="T43" fmla="*/ 323 h 454"/>
                <a:gd name="T44" fmla="*/ 259 w 726"/>
                <a:gd name="T45" fmla="*/ 439 h 454"/>
                <a:gd name="T46" fmla="*/ 268 w 726"/>
                <a:gd name="T47" fmla="*/ 453 h 454"/>
                <a:gd name="T48" fmla="*/ 452 w 726"/>
                <a:gd name="T49" fmla="*/ 454 h 454"/>
                <a:gd name="T50" fmla="*/ 465 w 726"/>
                <a:gd name="T51" fmla="*/ 445 h 454"/>
                <a:gd name="T52" fmla="*/ 466 w 726"/>
                <a:gd name="T53" fmla="*/ 328 h 454"/>
                <a:gd name="T54" fmla="*/ 457 w 726"/>
                <a:gd name="T55" fmla="*/ 314 h 454"/>
                <a:gd name="T56" fmla="*/ 370 w 726"/>
                <a:gd name="T57" fmla="*/ 236 h 454"/>
                <a:gd name="T58" fmla="*/ 534 w 726"/>
                <a:gd name="T59" fmla="*/ 313 h 454"/>
                <a:gd name="T60" fmla="*/ 523 w 726"/>
                <a:gd name="T61" fmla="*/ 318 h 454"/>
                <a:gd name="T62" fmla="*/ 519 w 726"/>
                <a:gd name="T63" fmla="*/ 439 h 454"/>
                <a:gd name="T64" fmla="*/ 523 w 726"/>
                <a:gd name="T65" fmla="*/ 449 h 454"/>
                <a:gd name="T66" fmla="*/ 711 w 726"/>
                <a:gd name="T67" fmla="*/ 454 h 454"/>
                <a:gd name="T68" fmla="*/ 721 w 726"/>
                <a:gd name="T69" fmla="*/ 449 h 454"/>
                <a:gd name="T70" fmla="*/ 726 w 726"/>
                <a:gd name="T71" fmla="*/ 328 h 454"/>
                <a:gd name="T72" fmla="*/ 721 w 726"/>
                <a:gd name="T73" fmla="*/ 318 h 454"/>
                <a:gd name="T74" fmla="*/ 711 w 726"/>
                <a:gd name="T75" fmla="*/ 313 h 454"/>
                <a:gd name="T76" fmla="*/ 272 w 726"/>
                <a:gd name="T77" fmla="*/ 16 h 454"/>
                <a:gd name="T78" fmla="*/ 452 w 726"/>
                <a:gd name="T79" fmla="*/ 14 h 454"/>
                <a:gd name="T80" fmla="*/ 453 w 726"/>
                <a:gd name="T81" fmla="*/ 16 h 454"/>
                <a:gd name="T82" fmla="*/ 453 w 726"/>
                <a:gd name="T83" fmla="*/ 128 h 454"/>
                <a:gd name="T84" fmla="*/ 274 w 726"/>
                <a:gd name="T85" fmla="*/ 128 h 454"/>
                <a:gd name="T86" fmla="*/ 272 w 726"/>
                <a:gd name="T87" fmla="*/ 126 h 454"/>
                <a:gd name="T88" fmla="*/ 194 w 726"/>
                <a:gd name="T89" fmla="*/ 439 h 454"/>
                <a:gd name="T90" fmla="*/ 15 w 726"/>
                <a:gd name="T91" fmla="*/ 441 h 454"/>
                <a:gd name="T92" fmla="*/ 13 w 726"/>
                <a:gd name="T93" fmla="*/ 439 h 454"/>
                <a:gd name="T94" fmla="*/ 13 w 726"/>
                <a:gd name="T95" fmla="*/ 327 h 454"/>
                <a:gd name="T96" fmla="*/ 191 w 726"/>
                <a:gd name="T97" fmla="*/ 326 h 454"/>
                <a:gd name="T98" fmla="*/ 194 w 726"/>
                <a:gd name="T99" fmla="*/ 328 h 454"/>
                <a:gd name="T100" fmla="*/ 453 w 726"/>
                <a:gd name="T101" fmla="*/ 439 h 454"/>
                <a:gd name="T102" fmla="*/ 274 w 726"/>
                <a:gd name="T103" fmla="*/ 441 h 454"/>
                <a:gd name="T104" fmla="*/ 272 w 726"/>
                <a:gd name="T105" fmla="*/ 439 h 454"/>
                <a:gd name="T106" fmla="*/ 273 w 726"/>
                <a:gd name="T107" fmla="*/ 327 h 454"/>
                <a:gd name="T108" fmla="*/ 452 w 726"/>
                <a:gd name="T109" fmla="*/ 326 h 454"/>
                <a:gd name="T110" fmla="*/ 453 w 726"/>
                <a:gd name="T111" fmla="*/ 328 h 454"/>
                <a:gd name="T112" fmla="*/ 712 w 726"/>
                <a:gd name="T113" fmla="*/ 440 h 454"/>
                <a:gd name="T114" fmla="*/ 534 w 726"/>
                <a:gd name="T115" fmla="*/ 441 h 454"/>
                <a:gd name="T116" fmla="*/ 532 w 726"/>
                <a:gd name="T117" fmla="*/ 328 h 454"/>
                <a:gd name="T118" fmla="*/ 534 w 726"/>
                <a:gd name="T119" fmla="*/ 326 h 454"/>
                <a:gd name="T120" fmla="*/ 712 w 726"/>
                <a:gd name="T121" fmla="*/ 32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6" h="454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E9CB719-72BE-45F6-99B3-6D38E7DF4C0C}"/>
              </a:ext>
            </a:extLst>
          </p:cNvPr>
          <p:cNvGrpSpPr/>
          <p:nvPr userDrawn="1"/>
        </p:nvGrpSpPr>
        <p:grpSpPr>
          <a:xfrm>
            <a:off x="7956577" y="3956098"/>
            <a:ext cx="1077387" cy="1077396"/>
            <a:chOff x="5967433" y="2967073"/>
            <a:chExt cx="808040" cy="808047"/>
          </a:xfrm>
        </p:grpSpPr>
        <p:sp>
          <p:nvSpPr>
            <p:cNvPr id="311" name="Freeform 208">
              <a:extLst>
                <a:ext uri="{FF2B5EF4-FFF2-40B4-BE49-F238E27FC236}">
                  <a16:creationId xmlns:a16="http://schemas.microsoft.com/office/drawing/2014/main" id="{05EFCEF5-D342-47DF-AA10-72E4E33E5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7433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6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9 w 1017"/>
                <a:gd name="T11" fmla="*/ 869 h 1017"/>
                <a:gd name="T12" fmla="*/ 814 w 1017"/>
                <a:gd name="T13" fmla="*/ 917 h 1017"/>
                <a:gd name="T14" fmla="*/ 751 w 1017"/>
                <a:gd name="T15" fmla="*/ 956 h 1017"/>
                <a:gd name="T16" fmla="*/ 683 w 1017"/>
                <a:gd name="T17" fmla="*/ 987 h 1017"/>
                <a:gd name="T18" fmla="*/ 612 w 1017"/>
                <a:gd name="T19" fmla="*/ 1007 h 1017"/>
                <a:gd name="T20" fmla="*/ 535 w 1017"/>
                <a:gd name="T21" fmla="*/ 1017 h 1017"/>
                <a:gd name="T22" fmla="*/ 483 w 1017"/>
                <a:gd name="T23" fmla="*/ 1017 h 1017"/>
                <a:gd name="T24" fmla="*/ 407 w 1017"/>
                <a:gd name="T25" fmla="*/ 1007 h 1017"/>
                <a:gd name="T26" fmla="*/ 334 w 1017"/>
                <a:gd name="T27" fmla="*/ 987 h 1017"/>
                <a:gd name="T28" fmla="*/ 267 w 1017"/>
                <a:gd name="T29" fmla="*/ 956 h 1017"/>
                <a:gd name="T30" fmla="*/ 204 w 1017"/>
                <a:gd name="T31" fmla="*/ 917 h 1017"/>
                <a:gd name="T32" fmla="*/ 149 w 1017"/>
                <a:gd name="T33" fmla="*/ 869 h 1017"/>
                <a:gd name="T34" fmla="*/ 102 w 1017"/>
                <a:gd name="T35" fmla="*/ 813 h 1017"/>
                <a:gd name="T36" fmla="*/ 62 w 1017"/>
                <a:gd name="T37" fmla="*/ 751 h 1017"/>
                <a:gd name="T38" fmla="*/ 32 w 1017"/>
                <a:gd name="T39" fmla="*/ 684 h 1017"/>
                <a:gd name="T40" fmla="*/ 11 w 1017"/>
                <a:gd name="T41" fmla="*/ 612 h 1017"/>
                <a:gd name="T42" fmla="*/ 2 w 1017"/>
                <a:gd name="T43" fmla="*/ 535 h 1017"/>
                <a:gd name="T44" fmla="*/ 2 w 1017"/>
                <a:gd name="T45" fmla="*/ 483 h 1017"/>
                <a:gd name="T46" fmla="*/ 11 w 1017"/>
                <a:gd name="T47" fmla="*/ 407 h 1017"/>
                <a:gd name="T48" fmla="*/ 32 w 1017"/>
                <a:gd name="T49" fmla="*/ 334 h 1017"/>
                <a:gd name="T50" fmla="*/ 62 w 1017"/>
                <a:gd name="T51" fmla="*/ 266 h 1017"/>
                <a:gd name="T52" fmla="*/ 102 w 1017"/>
                <a:gd name="T53" fmla="*/ 204 h 1017"/>
                <a:gd name="T54" fmla="*/ 149 w 1017"/>
                <a:gd name="T55" fmla="*/ 149 h 1017"/>
                <a:gd name="T56" fmla="*/ 204 w 1017"/>
                <a:gd name="T57" fmla="*/ 101 h 1017"/>
                <a:gd name="T58" fmla="*/ 267 w 1017"/>
                <a:gd name="T59" fmla="*/ 61 h 1017"/>
                <a:gd name="T60" fmla="*/ 334 w 1017"/>
                <a:gd name="T61" fmla="*/ 31 h 1017"/>
                <a:gd name="T62" fmla="*/ 407 w 1017"/>
                <a:gd name="T63" fmla="*/ 10 h 1017"/>
                <a:gd name="T64" fmla="*/ 483 w 1017"/>
                <a:gd name="T65" fmla="*/ 1 h 1017"/>
                <a:gd name="T66" fmla="*/ 535 w 1017"/>
                <a:gd name="T67" fmla="*/ 1 h 1017"/>
                <a:gd name="T68" fmla="*/ 612 w 1017"/>
                <a:gd name="T69" fmla="*/ 10 h 1017"/>
                <a:gd name="T70" fmla="*/ 683 w 1017"/>
                <a:gd name="T71" fmla="*/ 31 h 1017"/>
                <a:gd name="T72" fmla="*/ 751 w 1017"/>
                <a:gd name="T73" fmla="*/ 61 h 1017"/>
                <a:gd name="T74" fmla="*/ 814 w 1017"/>
                <a:gd name="T75" fmla="*/ 101 h 1017"/>
                <a:gd name="T76" fmla="*/ 869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6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5" name="Freeform 212">
              <a:extLst>
                <a:ext uri="{FF2B5EF4-FFF2-40B4-BE49-F238E27FC236}">
                  <a16:creationId xmlns:a16="http://schemas.microsoft.com/office/drawing/2014/main" id="{8E9BEAC3-3E89-4520-8E85-50E0807546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1271" y="3189326"/>
              <a:ext cx="360364" cy="363542"/>
            </a:xfrm>
            <a:custGeom>
              <a:avLst/>
              <a:gdLst>
                <a:gd name="T0" fmla="*/ 455 w 455"/>
                <a:gd name="T1" fmla="*/ 456 h 456"/>
                <a:gd name="T2" fmla="*/ 0 w 455"/>
                <a:gd name="T3" fmla="*/ 456 h 456"/>
                <a:gd name="T4" fmla="*/ 0 w 455"/>
                <a:gd name="T5" fmla="*/ 0 h 456"/>
                <a:gd name="T6" fmla="*/ 455 w 455"/>
                <a:gd name="T7" fmla="*/ 0 h 456"/>
                <a:gd name="T8" fmla="*/ 455 w 455"/>
                <a:gd name="T9" fmla="*/ 456 h 456"/>
                <a:gd name="T10" fmla="*/ 44 w 455"/>
                <a:gd name="T11" fmla="*/ 411 h 456"/>
                <a:gd name="T12" fmla="*/ 410 w 455"/>
                <a:gd name="T13" fmla="*/ 411 h 456"/>
                <a:gd name="T14" fmla="*/ 410 w 455"/>
                <a:gd name="T15" fmla="*/ 45 h 456"/>
                <a:gd name="T16" fmla="*/ 44 w 455"/>
                <a:gd name="T17" fmla="*/ 45 h 456"/>
                <a:gd name="T18" fmla="*/ 44 w 455"/>
                <a:gd name="T1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6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6" name="Freeform 213">
              <a:extLst>
                <a:ext uri="{FF2B5EF4-FFF2-40B4-BE49-F238E27FC236}">
                  <a16:creationId xmlns:a16="http://schemas.microsoft.com/office/drawing/2014/main" id="{97769BBC-F8FB-4337-A318-F36F27E0E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103600"/>
              <a:ext cx="17463" cy="74613"/>
            </a:xfrm>
            <a:custGeom>
              <a:avLst/>
              <a:gdLst>
                <a:gd name="T0" fmla="*/ 22 w 22"/>
                <a:gd name="T1" fmla="*/ 58 h 93"/>
                <a:gd name="T2" fmla="*/ 22 w 22"/>
                <a:gd name="T3" fmla="*/ 93 h 93"/>
                <a:gd name="T4" fmla="*/ 0 w 22"/>
                <a:gd name="T5" fmla="*/ 93 h 93"/>
                <a:gd name="T6" fmla="*/ 0 w 22"/>
                <a:gd name="T7" fmla="*/ 58 h 93"/>
                <a:gd name="T8" fmla="*/ 0 w 22"/>
                <a:gd name="T9" fmla="*/ 58 h 93"/>
                <a:gd name="T10" fmla="*/ 0 w 22"/>
                <a:gd name="T11" fmla="*/ 55 h 93"/>
                <a:gd name="T12" fmla="*/ 3 w 22"/>
                <a:gd name="T13" fmla="*/ 51 h 93"/>
                <a:gd name="T14" fmla="*/ 5 w 22"/>
                <a:gd name="T15" fmla="*/ 49 h 93"/>
                <a:gd name="T16" fmla="*/ 8 w 22"/>
                <a:gd name="T17" fmla="*/ 47 h 93"/>
                <a:gd name="T18" fmla="*/ 8 w 22"/>
                <a:gd name="T19" fmla="*/ 3 h 93"/>
                <a:gd name="T20" fmla="*/ 8 w 22"/>
                <a:gd name="T21" fmla="*/ 3 h 93"/>
                <a:gd name="T22" fmla="*/ 8 w 22"/>
                <a:gd name="T23" fmla="*/ 1 h 93"/>
                <a:gd name="T24" fmla="*/ 12 w 22"/>
                <a:gd name="T25" fmla="*/ 0 h 93"/>
                <a:gd name="T26" fmla="*/ 12 w 22"/>
                <a:gd name="T27" fmla="*/ 0 h 93"/>
                <a:gd name="T28" fmla="*/ 14 w 22"/>
                <a:gd name="T29" fmla="*/ 1 h 93"/>
                <a:gd name="T30" fmla="*/ 15 w 22"/>
                <a:gd name="T31" fmla="*/ 3 h 93"/>
                <a:gd name="T32" fmla="*/ 15 w 22"/>
                <a:gd name="T33" fmla="*/ 47 h 93"/>
                <a:gd name="T34" fmla="*/ 15 w 22"/>
                <a:gd name="T35" fmla="*/ 47 h 93"/>
                <a:gd name="T36" fmla="*/ 19 w 22"/>
                <a:gd name="T37" fmla="*/ 49 h 93"/>
                <a:gd name="T38" fmla="*/ 21 w 22"/>
                <a:gd name="T39" fmla="*/ 51 h 93"/>
                <a:gd name="T40" fmla="*/ 22 w 22"/>
                <a:gd name="T41" fmla="*/ 55 h 93"/>
                <a:gd name="T42" fmla="*/ 22 w 22"/>
                <a:gd name="T43" fmla="*/ 58 h 93"/>
                <a:gd name="T44" fmla="*/ 22 w 22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7" name="Freeform 214">
              <a:extLst>
                <a:ext uri="{FF2B5EF4-FFF2-40B4-BE49-F238E27FC236}">
                  <a16:creationId xmlns:a16="http://schemas.microsoft.com/office/drawing/2014/main" id="{937F110C-8A75-40CF-B8FB-49996C676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8" name="Freeform 215">
              <a:extLst>
                <a:ext uri="{FF2B5EF4-FFF2-40B4-BE49-F238E27FC236}">
                  <a16:creationId xmlns:a16="http://schemas.microsoft.com/office/drawing/2014/main" id="{C7AFF641-B25A-43C0-995A-3F7277C33A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9" name="Freeform 216">
              <a:extLst>
                <a:ext uri="{FF2B5EF4-FFF2-40B4-BE49-F238E27FC236}">
                  <a16:creationId xmlns:a16="http://schemas.microsoft.com/office/drawing/2014/main" id="{3E7F35EF-D1DE-42A9-82FC-EEC44FB1A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0" name="Freeform 217">
              <a:extLst>
                <a:ext uri="{FF2B5EF4-FFF2-40B4-BE49-F238E27FC236}">
                  <a16:creationId xmlns:a16="http://schemas.microsoft.com/office/drawing/2014/main" id="{CF5A6E20-C256-469C-AC32-FBFF14564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1" name="Freeform 218">
              <a:extLst>
                <a:ext uri="{FF2B5EF4-FFF2-40B4-BE49-F238E27FC236}">
                  <a16:creationId xmlns:a16="http://schemas.microsoft.com/office/drawing/2014/main" id="{E1E2EDD4-5E96-4056-8797-9A5C942F2C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2" name="Freeform 219">
              <a:extLst>
                <a:ext uri="{FF2B5EF4-FFF2-40B4-BE49-F238E27FC236}">
                  <a16:creationId xmlns:a16="http://schemas.microsoft.com/office/drawing/2014/main" id="{9B8F6332-58D5-4C77-88F8-F8CB19179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3" name="Freeform 220">
              <a:extLst>
                <a:ext uri="{FF2B5EF4-FFF2-40B4-BE49-F238E27FC236}">
                  <a16:creationId xmlns:a16="http://schemas.microsoft.com/office/drawing/2014/main" id="{C2317824-232E-4367-9685-8B76F7D868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4" name="Freeform 221">
              <a:extLst>
                <a:ext uri="{FF2B5EF4-FFF2-40B4-BE49-F238E27FC236}">
                  <a16:creationId xmlns:a16="http://schemas.microsoft.com/office/drawing/2014/main" id="{E32A2936-192F-4AE3-9D23-A6456292F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1 w 21"/>
                <a:gd name="T25" fmla="*/ 0 h 93"/>
                <a:gd name="T26" fmla="*/ 11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5" name="Freeform 222">
              <a:extLst>
                <a:ext uri="{FF2B5EF4-FFF2-40B4-BE49-F238E27FC236}">
                  <a16:creationId xmlns:a16="http://schemas.microsoft.com/office/drawing/2014/main" id="{FF2AAED4-6FE3-4C8D-A2AF-8B2F54FE3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6" name="Freeform 223">
              <a:extLst>
                <a:ext uri="{FF2B5EF4-FFF2-40B4-BE49-F238E27FC236}">
                  <a16:creationId xmlns:a16="http://schemas.microsoft.com/office/drawing/2014/main" id="{9B8D8A00-1ED8-4BCD-A28A-09C27082E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1 w 21"/>
                <a:gd name="T25" fmla="*/ 93 h 93"/>
                <a:gd name="T26" fmla="*/ 11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7" name="Freeform 224">
              <a:extLst>
                <a:ext uri="{FF2B5EF4-FFF2-40B4-BE49-F238E27FC236}">
                  <a16:creationId xmlns:a16="http://schemas.microsoft.com/office/drawing/2014/main" id="{B4C12122-4997-43FB-B20C-896D0CD7A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8" name="Freeform 225">
              <a:extLst>
                <a:ext uri="{FF2B5EF4-FFF2-40B4-BE49-F238E27FC236}">
                  <a16:creationId xmlns:a16="http://schemas.microsoft.com/office/drawing/2014/main" id="{C3FC627A-31A5-4149-B3B1-3FAE68F76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9" name="Freeform 226">
              <a:extLst>
                <a:ext uri="{FF2B5EF4-FFF2-40B4-BE49-F238E27FC236}">
                  <a16:creationId xmlns:a16="http://schemas.microsoft.com/office/drawing/2014/main" id="{8F4A4E8B-D9D9-4578-8122-67D1F2231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0" name="Freeform 227">
              <a:extLst>
                <a:ext uri="{FF2B5EF4-FFF2-40B4-BE49-F238E27FC236}">
                  <a16:creationId xmlns:a16="http://schemas.microsoft.com/office/drawing/2014/main" id="{F5722369-6715-44E5-8539-7C46F9029E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1" name="Freeform 228">
              <a:extLst>
                <a:ext uri="{FF2B5EF4-FFF2-40B4-BE49-F238E27FC236}">
                  <a16:creationId xmlns:a16="http://schemas.microsoft.com/office/drawing/2014/main" id="{F9F871AE-C94A-4169-B4FD-80D46EB4C5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2" name="Freeform 229">
              <a:extLst>
                <a:ext uri="{FF2B5EF4-FFF2-40B4-BE49-F238E27FC236}">
                  <a16:creationId xmlns:a16="http://schemas.microsoft.com/office/drawing/2014/main" id="{A10189DC-D7AE-41EC-A7CB-A01DE58AF5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3" name="Freeform 230">
              <a:extLst>
                <a:ext uri="{FF2B5EF4-FFF2-40B4-BE49-F238E27FC236}">
                  <a16:creationId xmlns:a16="http://schemas.microsoft.com/office/drawing/2014/main" id="{2C30EAE7-954D-4821-B120-8AB1410F7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4" name="Freeform 231">
              <a:extLst>
                <a:ext uri="{FF2B5EF4-FFF2-40B4-BE49-F238E27FC236}">
                  <a16:creationId xmlns:a16="http://schemas.microsoft.com/office/drawing/2014/main" id="{78967020-CEC9-44DB-97B5-56393E8B21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563980"/>
              <a:ext cx="17463" cy="74613"/>
            </a:xfrm>
            <a:custGeom>
              <a:avLst/>
              <a:gdLst>
                <a:gd name="T0" fmla="*/ 0 w 22"/>
                <a:gd name="T1" fmla="*/ 35 h 93"/>
                <a:gd name="T2" fmla="*/ 0 w 22"/>
                <a:gd name="T3" fmla="*/ 0 h 93"/>
                <a:gd name="T4" fmla="*/ 22 w 22"/>
                <a:gd name="T5" fmla="*/ 0 h 93"/>
                <a:gd name="T6" fmla="*/ 22 w 22"/>
                <a:gd name="T7" fmla="*/ 35 h 93"/>
                <a:gd name="T8" fmla="*/ 22 w 22"/>
                <a:gd name="T9" fmla="*/ 35 h 93"/>
                <a:gd name="T10" fmla="*/ 22 w 22"/>
                <a:gd name="T11" fmla="*/ 38 h 93"/>
                <a:gd name="T12" fmla="*/ 21 w 22"/>
                <a:gd name="T13" fmla="*/ 42 h 93"/>
                <a:gd name="T14" fmla="*/ 19 w 22"/>
                <a:gd name="T15" fmla="*/ 44 h 93"/>
                <a:gd name="T16" fmla="*/ 15 w 22"/>
                <a:gd name="T17" fmla="*/ 45 h 93"/>
                <a:gd name="T18" fmla="*/ 15 w 22"/>
                <a:gd name="T19" fmla="*/ 90 h 93"/>
                <a:gd name="T20" fmla="*/ 15 w 22"/>
                <a:gd name="T21" fmla="*/ 90 h 93"/>
                <a:gd name="T22" fmla="*/ 14 w 22"/>
                <a:gd name="T23" fmla="*/ 92 h 93"/>
                <a:gd name="T24" fmla="*/ 12 w 22"/>
                <a:gd name="T25" fmla="*/ 93 h 93"/>
                <a:gd name="T26" fmla="*/ 12 w 22"/>
                <a:gd name="T27" fmla="*/ 93 h 93"/>
                <a:gd name="T28" fmla="*/ 8 w 22"/>
                <a:gd name="T29" fmla="*/ 92 h 93"/>
                <a:gd name="T30" fmla="*/ 8 w 22"/>
                <a:gd name="T31" fmla="*/ 90 h 93"/>
                <a:gd name="T32" fmla="*/ 8 w 22"/>
                <a:gd name="T33" fmla="*/ 45 h 93"/>
                <a:gd name="T34" fmla="*/ 8 w 22"/>
                <a:gd name="T35" fmla="*/ 45 h 93"/>
                <a:gd name="T36" fmla="*/ 5 w 22"/>
                <a:gd name="T37" fmla="*/ 44 h 93"/>
                <a:gd name="T38" fmla="*/ 3 w 22"/>
                <a:gd name="T39" fmla="*/ 42 h 93"/>
                <a:gd name="T40" fmla="*/ 2 w 22"/>
                <a:gd name="T41" fmla="*/ 38 h 93"/>
                <a:gd name="T42" fmla="*/ 0 w 22"/>
                <a:gd name="T43" fmla="*/ 35 h 93"/>
                <a:gd name="T44" fmla="*/ 0 w 22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5" name="Freeform 232">
              <a:extLst>
                <a:ext uri="{FF2B5EF4-FFF2-40B4-BE49-F238E27FC236}">
                  <a16:creationId xmlns:a16="http://schemas.microsoft.com/office/drawing/2014/main" id="{06AA2F9B-532A-48F4-BE94-A578EF618E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6" name="Freeform 233">
              <a:extLst>
                <a:ext uri="{FF2B5EF4-FFF2-40B4-BE49-F238E27FC236}">
                  <a16:creationId xmlns:a16="http://schemas.microsoft.com/office/drawing/2014/main" id="{B4BAA03E-7506-44D3-B7BB-8231541E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9889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9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2 h 23"/>
                <a:gd name="T26" fmla="*/ 0 w 95"/>
                <a:gd name="T27" fmla="*/ 12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5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7" name="Freeform 234">
              <a:extLst>
                <a:ext uri="{FF2B5EF4-FFF2-40B4-BE49-F238E27FC236}">
                  <a16:creationId xmlns:a16="http://schemas.microsoft.com/office/drawing/2014/main" id="{4495226A-D4C6-46B2-B779-25CE0DE0BE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68729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8 h 22"/>
                <a:gd name="T32" fmla="*/ 48 w 95"/>
                <a:gd name="T33" fmla="*/ 8 h 22"/>
                <a:gd name="T34" fmla="*/ 48 w 95"/>
                <a:gd name="T35" fmla="*/ 8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1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8" name="Freeform 235">
              <a:extLst>
                <a:ext uri="{FF2B5EF4-FFF2-40B4-BE49-F238E27FC236}">
                  <a16:creationId xmlns:a16="http://schemas.microsoft.com/office/drawing/2014/main" id="{34BAC1E5-2C0F-46BF-BAE4-7C62671DB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38566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9" name="Freeform 236">
              <a:extLst>
                <a:ext uri="{FF2B5EF4-FFF2-40B4-BE49-F238E27FC236}">
                  <a16:creationId xmlns:a16="http://schemas.microsoft.com/office/drawing/2014/main" id="{BA91F17B-FABA-4DBF-B7E1-BEEE9196A3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08403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0" name="Freeform 237">
              <a:extLst>
                <a:ext uri="{FF2B5EF4-FFF2-40B4-BE49-F238E27FC236}">
                  <a16:creationId xmlns:a16="http://schemas.microsoft.com/office/drawing/2014/main" id="{EDD73D04-31D4-4567-8D6C-24B0501A4E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78241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1" name="Freeform 238">
              <a:extLst>
                <a:ext uri="{FF2B5EF4-FFF2-40B4-BE49-F238E27FC236}">
                  <a16:creationId xmlns:a16="http://schemas.microsoft.com/office/drawing/2014/main" id="{258D139F-A952-4BFB-A8C8-F8BE5D4F8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48078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2" name="Freeform 239">
              <a:extLst>
                <a:ext uri="{FF2B5EF4-FFF2-40B4-BE49-F238E27FC236}">
                  <a16:creationId xmlns:a16="http://schemas.microsoft.com/office/drawing/2014/main" id="{6A29198C-48B2-498E-9AED-E93CD67064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17915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4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3" name="Freeform 240">
              <a:extLst>
                <a:ext uri="{FF2B5EF4-FFF2-40B4-BE49-F238E27FC236}">
                  <a16:creationId xmlns:a16="http://schemas.microsoft.com/office/drawing/2014/main" id="{A1820CF0-26AF-4C4F-A207-CF660A6DA0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87752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4 h 22"/>
                <a:gd name="T18" fmla="*/ 5 w 95"/>
                <a:gd name="T19" fmla="*/ 14 h 22"/>
                <a:gd name="T20" fmla="*/ 5 w 95"/>
                <a:gd name="T21" fmla="*/ 14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3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4" name="Freeform 241">
              <a:extLst>
                <a:ext uri="{FF2B5EF4-FFF2-40B4-BE49-F238E27FC236}">
                  <a16:creationId xmlns:a16="http://schemas.microsoft.com/office/drawing/2014/main" id="{E0CC82B2-4AAB-4F8C-B7D0-A3035CA11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25839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5" name="Freeform 242">
              <a:extLst>
                <a:ext uri="{FF2B5EF4-FFF2-40B4-BE49-F238E27FC236}">
                  <a16:creationId xmlns:a16="http://schemas.microsoft.com/office/drawing/2014/main" id="{6FCB1B0A-F8FD-4085-AD9C-0981CFB212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5600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6" name="Freeform 243">
              <a:extLst>
                <a:ext uri="{FF2B5EF4-FFF2-40B4-BE49-F238E27FC236}">
                  <a16:creationId xmlns:a16="http://schemas.microsoft.com/office/drawing/2014/main" id="{7E6FED05-0B15-4BDD-B359-F6B2E29B80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25839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7" name="Freeform 244">
              <a:extLst>
                <a:ext uri="{FF2B5EF4-FFF2-40B4-BE49-F238E27FC236}">
                  <a16:creationId xmlns:a16="http://schemas.microsoft.com/office/drawing/2014/main" id="{27B7B5A3-3FB0-4BFA-8F52-6847FBB68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5600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8" name="Freeform 245">
              <a:extLst>
                <a:ext uri="{FF2B5EF4-FFF2-40B4-BE49-F238E27FC236}">
                  <a16:creationId xmlns:a16="http://schemas.microsoft.com/office/drawing/2014/main" id="{35326841-DC53-438F-B032-D29EC4877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87752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3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4 h 22"/>
                <a:gd name="T32" fmla="*/ 46 w 95"/>
                <a:gd name="T33" fmla="*/ 14 h 22"/>
                <a:gd name="T34" fmla="*/ 46 w 95"/>
                <a:gd name="T35" fmla="*/ 14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9" name="Freeform 246">
              <a:extLst>
                <a:ext uri="{FF2B5EF4-FFF2-40B4-BE49-F238E27FC236}">
                  <a16:creationId xmlns:a16="http://schemas.microsoft.com/office/drawing/2014/main" id="{EAB9169E-5402-4689-AB24-02A606114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17915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4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0" name="Freeform 247">
              <a:extLst>
                <a:ext uri="{FF2B5EF4-FFF2-40B4-BE49-F238E27FC236}">
                  <a16:creationId xmlns:a16="http://schemas.microsoft.com/office/drawing/2014/main" id="{B13E59DD-8939-4CE4-A2F3-EC53B2EC3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48078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1" name="Freeform 248">
              <a:extLst>
                <a:ext uri="{FF2B5EF4-FFF2-40B4-BE49-F238E27FC236}">
                  <a16:creationId xmlns:a16="http://schemas.microsoft.com/office/drawing/2014/main" id="{B19E6561-2E25-4C3E-AB5C-9F3AAADCF6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78241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2" name="Freeform 249">
              <a:extLst>
                <a:ext uri="{FF2B5EF4-FFF2-40B4-BE49-F238E27FC236}">
                  <a16:creationId xmlns:a16="http://schemas.microsoft.com/office/drawing/2014/main" id="{F9DB65A3-380E-442E-BA78-88BA9EAE3C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08403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3" name="Freeform 250">
              <a:extLst>
                <a:ext uri="{FF2B5EF4-FFF2-40B4-BE49-F238E27FC236}">
                  <a16:creationId xmlns:a16="http://schemas.microsoft.com/office/drawing/2014/main" id="{5CB7BC7B-EFBA-4B26-B0C4-0D62B1AB9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38566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4" name="Freeform 251">
              <a:extLst>
                <a:ext uri="{FF2B5EF4-FFF2-40B4-BE49-F238E27FC236}">
                  <a16:creationId xmlns:a16="http://schemas.microsoft.com/office/drawing/2014/main" id="{1E9538DD-5BAA-4EF3-8156-92998A3559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9889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5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2 h 23"/>
                <a:gd name="T26" fmla="*/ 95 w 95"/>
                <a:gd name="T27" fmla="*/ 12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9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5" name="Freeform 252">
              <a:extLst>
                <a:ext uri="{FF2B5EF4-FFF2-40B4-BE49-F238E27FC236}">
                  <a16:creationId xmlns:a16="http://schemas.microsoft.com/office/drawing/2014/main" id="{2F6995FC-BE45-4BEC-AE8D-2AFA16E79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68729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8 h 22"/>
                <a:gd name="T18" fmla="*/ 91 w 95"/>
                <a:gd name="T19" fmla="*/ 8 h 22"/>
                <a:gd name="T20" fmla="*/ 91 w 95"/>
                <a:gd name="T21" fmla="*/ 8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1A909330-67FB-4AA2-A1D6-918C768AAFA9}"/>
              </a:ext>
            </a:extLst>
          </p:cNvPr>
          <p:cNvGrpSpPr/>
          <p:nvPr userDrawn="1"/>
        </p:nvGrpSpPr>
        <p:grpSpPr>
          <a:xfrm>
            <a:off x="6637889" y="3956098"/>
            <a:ext cx="1077387" cy="1077396"/>
            <a:chOff x="4978417" y="2967073"/>
            <a:chExt cx="808040" cy="808047"/>
          </a:xfrm>
        </p:grpSpPr>
        <p:sp>
          <p:nvSpPr>
            <p:cNvPr id="314" name="Freeform 211">
              <a:extLst>
                <a:ext uri="{FF2B5EF4-FFF2-40B4-BE49-F238E27FC236}">
                  <a16:creationId xmlns:a16="http://schemas.microsoft.com/office/drawing/2014/main" id="{703FF4DA-DE81-465F-8819-1BA5B7D2A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8417" y="2967073"/>
              <a:ext cx="808040" cy="808047"/>
            </a:xfrm>
            <a:custGeom>
              <a:avLst/>
              <a:gdLst>
                <a:gd name="T0" fmla="*/ 1017 w 1018"/>
                <a:gd name="T1" fmla="*/ 536 h 1018"/>
                <a:gd name="T2" fmla="*/ 1008 w 1018"/>
                <a:gd name="T3" fmla="*/ 612 h 1018"/>
                <a:gd name="T4" fmla="*/ 987 w 1018"/>
                <a:gd name="T5" fmla="*/ 684 h 1018"/>
                <a:gd name="T6" fmla="*/ 956 w 1018"/>
                <a:gd name="T7" fmla="*/ 751 h 1018"/>
                <a:gd name="T8" fmla="*/ 917 w 1018"/>
                <a:gd name="T9" fmla="*/ 813 h 1018"/>
                <a:gd name="T10" fmla="*/ 869 w 1018"/>
                <a:gd name="T11" fmla="*/ 869 h 1018"/>
                <a:gd name="T12" fmla="*/ 813 w 1018"/>
                <a:gd name="T13" fmla="*/ 917 h 1018"/>
                <a:gd name="T14" fmla="*/ 752 w 1018"/>
                <a:gd name="T15" fmla="*/ 956 h 1018"/>
                <a:gd name="T16" fmla="*/ 685 w 1018"/>
                <a:gd name="T17" fmla="*/ 987 h 1018"/>
                <a:gd name="T18" fmla="*/ 612 w 1018"/>
                <a:gd name="T19" fmla="*/ 1008 h 1018"/>
                <a:gd name="T20" fmla="*/ 536 w 1018"/>
                <a:gd name="T21" fmla="*/ 1017 h 1018"/>
                <a:gd name="T22" fmla="*/ 483 w 1018"/>
                <a:gd name="T23" fmla="*/ 1017 h 1018"/>
                <a:gd name="T24" fmla="*/ 407 w 1018"/>
                <a:gd name="T25" fmla="*/ 1008 h 1018"/>
                <a:gd name="T26" fmla="*/ 334 w 1018"/>
                <a:gd name="T27" fmla="*/ 987 h 1018"/>
                <a:gd name="T28" fmla="*/ 268 w 1018"/>
                <a:gd name="T29" fmla="*/ 956 h 1018"/>
                <a:gd name="T30" fmla="*/ 205 w 1018"/>
                <a:gd name="T31" fmla="*/ 917 h 1018"/>
                <a:gd name="T32" fmla="*/ 150 w 1018"/>
                <a:gd name="T33" fmla="*/ 869 h 1018"/>
                <a:gd name="T34" fmla="*/ 102 w 1018"/>
                <a:gd name="T35" fmla="*/ 813 h 1018"/>
                <a:gd name="T36" fmla="*/ 63 w 1018"/>
                <a:gd name="T37" fmla="*/ 751 h 1018"/>
                <a:gd name="T38" fmla="*/ 32 w 1018"/>
                <a:gd name="T39" fmla="*/ 684 h 1018"/>
                <a:gd name="T40" fmla="*/ 11 w 1018"/>
                <a:gd name="T41" fmla="*/ 612 h 1018"/>
                <a:gd name="T42" fmla="*/ 2 w 1018"/>
                <a:gd name="T43" fmla="*/ 536 h 1018"/>
                <a:gd name="T44" fmla="*/ 2 w 1018"/>
                <a:gd name="T45" fmla="*/ 483 h 1018"/>
                <a:gd name="T46" fmla="*/ 11 w 1018"/>
                <a:gd name="T47" fmla="*/ 406 h 1018"/>
                <a:gd name="T48" fmla="*/ 32 w 1018"/>
                <a:gd name="T49" fmla="*/ 334 h 1018"/>
                <a:gd name="T50" fmla="*/ 63 w 1018"/>
                <a:gd name="T51" fmla="*/ 266 h 1018"/>
                <a:gd name="T52" fmla="*/ 102 w 1018"/>
                <a:gd name="T53" fmla="*/ 205 h 1018"/>
                <a:gd name="T54" fmla="*/ 150 w 1018"/>
                <a:gd name="T55" fmla="*/ 150 h 1018"/>
                <a:gd name="T56" fmla="*/ 205 w 1018"/>
                <a:gd name="T57" fmla="*/ 101 h 1018"/>
                <a:gd name="T58" fmla="*/ 268 w 1018"/>
                <a:gd name="T59" fmla="*/ 62 h 1018"/>
                <a:gd name="T60" fmla="*/ 334 w 1018"/>
                <a:gd name="T61" fmla="*/ 31 h 1018"/>
                <a:gd name="T62" fmla="*/ 407 w 1018"/>
                <a:gd name="T63" fmla="*/ 10 h 1018"/>
                <a:gd name="T64" fmla="*/ 483 w 1018"/>
                <a:gd name="T65" fmla="*/ 1 h 1018"/>
                <a:gd name="T66" fmla="*/ 536 w 1018"/>
                <a:gd name="T67" fmla="*/ 1 h 1018"/>
                <a:gd name="T68" fmla="*/ 612 w 1018"/>
                <a:gd name="T69" fmla="*/ 10 h 1018"/>
                <a:gd name="T70" fmla="*/ 685 w 1018"/>
                <a:gd name="T71" fmla="*/ 31 h 1018"/>
                <a:gd name="T72" fmla="*/ 752 w 1018"/>
                <a:gd name="T73" fmla="*/ 62 h 1018"/>
                <a:gd name="T74" fmla="*/ 813 w 1018"/>
                <a:gd name="T75" fmla="*/ 101 h 1018"/>
                <a:gd name="T76" fmla="*/ 869 w 1018"/>
                <a:gd name="T77" fmla="*/ 150 h 1018"/>
                <a:gd name="T78" fmla="*/ 917 w 1018"/>
                <a:gd name="T79" fmla="*/ 205 h 1018"/>
                <a:gd name="T80" fmla="*/ 956 w 1018"/>
                <a:gd name="T81" fmla="*/ 266 h 1018"/>
                <a:gd name="T82" fmla="*/ 987 w 1018"/>
                <a:gd name="T83" fmla="*/ 334 h 1018"/>
                <a:gd name="T84" fmla="*/ 1008 w 1018"/>
                <a:gd name="T85" fmla="*/ 406 h 1018"/>
                <a:gd name="T86" fmla="*/ 1017 w 1018"/>
                <a:gd name="T87" fmla="*/ 4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8" h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6" name="Freeform 253">
              <a:extLst>
                <a:ext uri="{FF2B5EF4-FFF2-40B4-BE49-F238E27FC236}">
                  <a16:creationId xmlns:a16="http://schemas.microsoft.com/office/drawing/2014/main" id="{0DCEB80E-6578-4215-BE93-740814AA69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1305" y="3097250"/>
              <a:ext cx="325439" cy="428630"/>
            </a:xfrm>
            <a:custGeom>
              <a:avLst/>
              <a:gdLst>
                <a:gd name="T0" fmla="*/ 136 w 409"/>
                <a:gd name="T1" fmla="*/ 539 h 539"/>
                <a:gd name="T2" fmla="*/ 120 w 409"/>
                <a:gd name="T3" fmla="*/ 530 h 539"/>
                <a:gd name="T4" fmla="*/ 118 w 409"/>
                <a:gd name="T5" fmla="*/ 482 h 539"/>
                <a:gd name="T6" fmla="*/ 108 w 409"/>
                <a:gd name="T7" fmla="*/ 437 h 539"/>
                <a:gd name="T8" fmla="*/ 80 w 409"/>
                <a:gd name="T9" fmla="*/ 389 h 539"/>
                <a:gd name="T10" fmla="*/ 39 w 409"/>
                <a:gd name="T11" fmla="*/ 324 h 539"/>
                <a:gd name="T12" fmla="*/ 21 w 409"/>
                <a:gd name="T13" fmla="*/ 293 h 539"/>
                <a:gd name="T14" fmla="*/ 18 w 409"/>
                <a:gd name="T15" fmla="*/ 291 h 539"/>
                <a:gd name="T16" fmla="*/ 1 w 409"/>
                <a:gd name="T17" fmla="*/ 227 h 539"/>
                <a:gd name="T18" fmla="*/ 1 w 409"/>
                <a:gd name="T19" fmla="*/ 184 h 539"/>
                <a:gd name="T20" fmla="*/ 16 w 409"/>
                <a:gd name="T21" fmla="*/ 125 h 539"/>
                <a:gd name="T22" fmla="*/ 46 w 409"/>
                <a:gd name="T23" fmla="*/ 74 h 539"/>
                <a:gd name="T24" fmla="*/ 90 w 409"/>
                <a:gd name="T25" fmla="*/ 34 h 539"/>
                <a:gd name="T26" fmla="*/ 144 w 409"/>
                <a:gd name="T27" fmla="*/ 9 h 539"/>
                <a:gd name="T28" fmla="*/ 204 w 409"/>
                <a:gd name="T29" fmla="*/ 0 h 539"/>
                <a:gd name="T30" fmla="*/ 245 w 409"/>
                <a:gd name="T31" fmla="*/ 4 h 539"/>
                <a:gd name="T32" fmla="*/ 302 w 409"/>
                <a:gd name="T33" fmla="*/ 25 h 539"/>
                <a:gd name="T34" fmla="*/ 349 w 409"/>
                <a:gd name="T35" fmla="*/ 59 h 539"/>
                <a:gd name="T36" fmla="*/ 383 w 409"/>
                <a:gd name="T37" fmla="*/ 107 h 539"/>
                <a:gd name="T38" fmla="*/ 404 w 409"/>
                <a:gd name="T39" fmla="*/ 163 h 539"/>
                <a:gd name="T40" fmla="*/ 409 w 409"/>
                <a:gd name="T41" fmla="*/ 205 h 539"/>
                <a:gd name="T42" fmla="*/ 398 w 409"/>
                <a:gd name="T43" fmla="*/ 270 h 539"/>
                <a:gd name="T44" fmla="*/ 388 w 409"/>
                <a:gd name="T45" fmla="*/ 293 h 539"/>
                <a:gd name="T46" fmla="*/ 369 w 409"/>
                <a:gd name="T47" fmla="*/ 324 h 539"/>
                <a:gd name="T48" fmla="*/ 349 w 409"/>
                <a:gd name="T49" fmla="*/ 356 h 539"/>
                <a:gd name="T50" fmla="*/ 308 w 409"/>
                <a:gd name="T51" fmla="*/ 421 h 539"/>
                <a:gd name="T52" fmla="*/ 291 w 409"/>
                <a:gd name="T53" fmla="*/ 468 h 539"/>
                <a:gd name="T54" fmla="*/ 289 w 409"/>
                <a:gd name="T55" fmla="*/ 523 h 539"/>
                <a:gd name="T56" fmla="*/ 280 w 409"/>
                <a:gd name="T57" fmla="*/ 538 h 539"/>
                <a:gd name="T58" fmla="*/ 204 w 409"/>
                <a:gd name="T59" fmla="*/ 11 h 539"/>
                <a:gd name="T60" fmla="*/ 166 w 409"/>
                <a:gd name="T61" fmla="*/ 14 h 539"/>
                <a:gd name="T62" fmla="*/ 111 w 409"/>
                <a:gd name="T63" fmla="*/ 34 h 539"/>
                <a:gd name="T64" fmla="*/ 68 w 409"/>
                <a:gd name="T65" fmla="*/ 67 h 539"/>
                <a:gd name="T66" fmla="*/ 34 w 409"/>
                <a:gd name="T67" fmla="*/ 112 h 539"/>
                <a:gd name="T68" fmla="*/ 15 w 409"/>
                <a:gd name="T69" fmla="*/ 165 h 539"/>
                <a:gd name="T70" fmla="*/ 11 w 409"/>
                <a:gd name="T71" fmla="*/ 205 h 539"/>
                <a:gd name="T72" fmla="*/ 22 w 409"/>
                <a:gd name="T73" fmla="*/ 266 h 539"/>
                <a:gd name="T74" fmla="*/ 30 w 409"/>
                <a:gd name="T75" fmla="*/ 288 h 539"/>
                <a:gd name="T76" fmla="*/ 39 w 409"/>
                <a:gd name="T77" fmla="*/ 304 h 539"/>
                <a:gd name="T78" fmla="*/ 48 w 409"/>
                <a:gd name="T79" fmla="*/ 319 h 539"/>
                <a:gd name="T80" fmla="*/ 92 w 409"/>
                <a:gd name="T81" fmla="*/ 384 h 539"/>
                <a:gd name="T82" fmla="*/ 120 w 409"/>
                <a:gd name="T83" fmla="*/ 435 h 539"/>
                <a:gd name="T84" fmla="*/ 130 w 409"/>
                <a:gd name="T85" fmla="*/ 482 h 539"/>
                <a:gd name="T86" fmla="*/ 131 w 409"/>
                <a:gd name="T87" fmla="*/ 525 h 539"/>
                <a:gd name="T88" fmla="*/ 136 w 409"/>
                <a:gd name="T89" fmla="*/ 527 h 539"/>
                <a:gd name="T90" fmla="*/ 275 w 409"/>
                <a:gd name="T91" fmla="*/ 527 h 539"/>
                <a:gd name="T92" fmla="*/ 277 w 409"/>
                <a:gd name="T93" fmla="*/ 523 h 539"/>
                <a:gd name="T94" fmla="*/ 280 w 409"/>
                <a:gd name="T95" fmla="*/ 467 h 539"/>
                <a:gd name="T96" fmla="*/ 297 w 409"/>
                <a:gd name="T97" fmla="*/ 419 h 539"/>
                <a:gd name="T98" fmla="*/ 340 w 409"/>
                <a:gd name="T99" fmla="*/ 350 h 539"/>
                <a:gd name="T100" fmla="*/ 360 w 409"/>
                <a:gd name="T101" fmla="*/ 318 h 539"/>
                <a:gd name="T102" fmla="*/ 378 w 409"/>
                <a:gd name="T103" fmla="*/ 289 h 539"/>
                <a:gd name="T104" fmla="*/ 379 w 409"/>
                <a:gd name="T105" fmla="*/ 286 h 539"/>
                <a:gd name="T106" fmla="*/ 392 w 409"/>
                <a:gd name="T107" fmla="*/ 246 h 539"/>
                <a:gd name="T108" fmla="*/ 397 w 409"/>
                <a:gd name="T109" fmla="*/ 205 h 539"/>
                <a:gd name="T110" fmla="*/ 389 w 409"/>
                <a:gd name="T111" fmla="*/ 147 h 539"/>
                <a:gd name="T112" fmla="*/ 364 w 409"/>
                <a:gd name="T113" fmla="*/ 96 h 539"/>
                <a:gd name="T114" fmla="*/ 327 w 409"/>
                <a:gd name="T115" fmla="*/ 55 h 539"/>
                <a:gd name="T116" fmla="*/ 280 w 409"/>
                <a:gd name="T117" fmla="*/ 26 h 539"/>
                <a:gd name="T118" fmla="*/ 223 w 409"/>
                <a:gd name="T119" fmla="*/ 1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9" h="53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7" name="Freeform 254">
              <a:extLst>
                <a:ext uri="{FF2B5EF4-FFF2-40B4-BE49-F238E27FC236}">
                  <a16:creationId xmlns:a16="http://schemas.microsoft.com/office/drawing/2014/main" id="{0D85F58C-72F1-42DA-B2CB-2A60BE257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6556" y="3541755"/>
              <a:ext cx="134938" cy="28575"/>
            </a:xfrm>
            <a:custGeom>
              <a:avLst/>
              <a:gdLst>
                <a:gd name="T0" fmla="*/ 158 w 171"/>
                <a:gd name="T1" fmla="*/ 36 h 36"/>
                <a:gd name="T2" fmla="*/ 14 w 171"/>
                <a:gd name="T3" fmla="*/ 36 h 36"/>
                <a:gd name="T4" fmla="*/ 14 w 171"/>
                <a:gd name="T5" fmla="*/ 36 h 36"/>
                <a:gd name="T6" fmla="*/ 10 w 171"/>
                <a:gd name="T7" fmla="*/ 35 h 36"/>
                <a:gd name="T8" fmla="*/ 5 w 171"/>
                <a:gd name="T9" fmla="*/ 33 h 36"/>
                <a:gd name="T10" fmla="*/ 2 w 171"/>
                <a:gd name="T11" fmla="*/ 28 h 36"/>
                <a:gd name="T12" fmla="*/ 0 w 171"/>
                <a:gd name="T13" fmla="*/ 23 h 36"/>
                <a:gd name="T14" fmla="*/ 0 w 171"/>
                <a:gd name="T15" fmla="*/ 14 h 36"/>
                <a:gd name="T16" fmla="*/ 0 w 171"/>
                <a:gd name="T17" fmla="*/ 14 h 36"/>
                <a:gd name="T18" fmla="*/ 2 w 171"/>
                <a:gd name="T19" fmla="*/ 8 h 36"/>
                <a:gd name="T20" fmla="*/ 5 w 171"/>
                <a:gd name="T21" fmla="*/ 4 h 36"/>
                <a:gd name="T22" fmla="*/ 10 w 171"/>
                <a:gd name="T23" fmla="*/ 1 h 36"/>
                <a:gd name="T24" fmla="*/ 14 w 171"/>
                <a:gd name="T25" fmla="*/ 0 h 36"/>
                <a:gd name="T26" fmla="*/ 158 w 171"/>
                <a:gd name="T27" fmla="*/ 0 h 36"/>
                <a:gd name="T28" fmla="*/ 158 w 171"/>
                <a:gd name="T29" fmla="*/ 0 h 36"/>
                <a:gd name="T30" fmla="*/ 163 w 171"/>
                <a:gd name="T31" fmla="*/ 1 h 36"/>
                <a:gd name="T32" fmla="*/ 167 w 171"/>
                <a:gd name="T33" fmla="*/ 4 h 36"/>
                <a:gd name="T34" fmla="*/ 170 w 171"/>
                <a:gd name="T35" fmla="*/ 8 h 36"/>
                <a:gd name="T36" fmla="*/ 171 w 171"/>
                <a:gd name="T37" fmla="*/ 14 h 36"/>
                <a:gd name="T38" fmla="*/ 171 w 171"/>
                <a:gd name="T39" fmla="*/ 23 h 36"/>
                <a:gd name="T40" fmla="*/ 171 w 171"/>
                <a:gd name="T41" fmla="*/ 23 h 36"/>
                <a:gd name="T42" fmla="*/ 170 w 171"/>
                <a:gd name="T43" fmla="*/ 28 h 36"/>
                <a:gd name="T44" fmla="*/ 167 w 171"/>
                <a:gd name="T45" fmla="*/ 33 h 36"/>
                <a:gd name="T46" fmla="*/ 163 w 171"/>
                <a:gd name="T47" fmla="*/ 35 h 36"/>
                <a:gd name="T48" fmla="*/ 158 w 171"/>
                <a:gd name="T49" fmla="*/ 36 h 36"/>
                <a:gd name="T50" fmla="*/ 158 w 171"/>
                <a:gd name="T51" fmla="*/ 36 h 36"/>
                <a:gd name="T52" fmla="*/ 14 w 171"/>
                <a:gd name="T53" fmla="*/ 12 h 36"/>
                <a:gd name="T54" fmla="*/ 14 w 171"/>
                <a:gd name="T55" fmla="*/ 12 h 36"/>
                <a:gd name="T56" fmla="*/ 13 w 171"/>
                <a:gd name="T57" fmla="*/ 12 h 36"/>
                <a:gd name="T58" fmla="*/ 12 w 171"/>
                <a:gd name="T59" fmla="*/ 14 h 36"/>
                <a:gd name="T60" fmla="*/ 12 w 171"/>
                <a:gd name="T61" fmla="*/ 23 h 36"/>
                <a:gd name="T62" fmla="*/ 12 w 171"/>
                <a:gd name="T63" fmla="*/ 23 h 36"/>
                <a:gd name="T64" fmla="*/ 13 w 171"/>
                <a:gd name="T65" fmla="*/ 25 h 36"/>
                <a:gd name="T66" fmla="*/ 14 w 171"/>
                <a:gd name="T67" fmla="*/ 25 h 36"/>
                <a:gd name="T68" fmla="*/ 158 w 171"/>
                <a:gd name="T69" fmla="*/ 25 h 36"/>
                <a:gd name="T70" fmla="*/ 158 w 171"/>
                <a:gd name="T71" fmla="*/ 25 h 36"/>
                <a:gd name="T72" fmla="*/ 159 w 171"/>
                <a:gd name="T73" fmla="*/ 25 h 36"/>
                <a:gd name="T74" fmla="*/ 159 w 171"/>
                <a:gd name="T75" fmla="*/ 23 h 36"/>
                <a:gd name="T76" fmla="*/ 159 w 171"/>
                <a:gd name="T77" fmla="*/ 14 h 36"/>
                <a:gd name="T78" fmla="*/ 159 w 171"/>
                <a:gd name="T79" fmla="*/ 14 h 36"/>
                <a:gd name="T80" fmla="*/ 159 w 171"/>
                <a:gd name="T81" fmla="*/ 12 h 36"/>
                <a:gd name="T82" fmla="*/ 158 w 171"/>
                <a:gd name="T83" fmla="*/ 12 h 36"/>
                <a:gd name="T84" fmla="*/ 14 w 171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36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8" name="Freeform 255">
              <a:extLst>
                <a:ext uri="{FF2B5EF4-FFF2-40B4-BE49-F238E27FC236}">
                  <a16:creationId xmlns:a16="http://schemas.microsoft.com/office/drawing/2014/main" id="{042AFE8B-CDA2-4E2B-A24D-7BDDDA5ED1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29256" y="3579856"/>
              <a:ext cx="107950" cy="28575"/>
            </a:xfrm>
            <a:custGeom>
              <a:avLst/>
              <a:gdLst>
                <a:gd name="T0" fmla="*/ 123 w 136"/>
                <a:gd name="T1" fmla="*/ 35 h 35"/>
                <a:gd name="T2" fmla="*/ 13 w 136"/>
                <a:gd name="T3" fmla="*/ 35 h 35"/>
                <a:gd name="T4" fmla="*/ 13 w 136"/>
                <a:gd name="T5" fmla="*/ 35 h 35"/>
                <a:gd name="T6" fmla="*/ 8 w 136"/>
                <a:gd name="T7" fmla="*/ 34 h 35"/>
                <a:gd name="T8" fmla="*/ 4 w 136"/>
                <a:gd name="T9" fmla="*/ 32 h 35"/>
                <a:gd name="T10" fmla="*/ 1 w 136"/>
                <a:gd name="T11" fmla="*/ 27 h 35"/>
                <a:gd name="T12" fmla="*/ 0 w 136"/>
                <a:gd name="T13" fmla="*/ 23 h 35"/>
                <a:gd name="T14" fmla="*/ 0 w 136"/>
                <a:gd name="T15" fmla="*/ 14 h 35"/>
                <a:gd name="T16" fmla="*/ 0 w 136"/>
                <a:gd name="T17" fmla="*/ 14 h 35"/>
                <a:gd name="T18" fmla="*/ 1 w 136"/>
                <a:gd name="T19" fmla="*/ 8 h 35"/>
                <a:gd name="T20" fmla="*/ 4 w 136"/>
                <a:gd name="T21" fmla="*/ 3 h 35"/>
                <a:gd name="T22" fmla="*/ 8 w 136"/>
                <a:gd name="T23" fmla="*/ 1 h 35"/>
                <a:gd name="T24" fmla="*/ 13 w 136"/>
                <a:gd name="T25" fmla="*/ 0 h 35"/>
                <a:gd name="T26" fmla="*/ 123 w 136"/>
                <a:gd name="T27" fmla="*/ 0 h 35"/>
                <a:gd name="T28" fmla="*/ 123 w 136"/>
                <a:gd name="T29" fmla="*/ 0 h 35"/>
                <a:gd name="T30" fmla="*/ 128 w 136"/>
                <a:gd name="T31" fmla="*/ 1 h 35"/>
                <a:gd name="T32" fmla="*/ 132 w 136"/>
                <a:gd name="T33" fmla="*/ 3 h 35"/>
                <a:gd name="T34" fmla="*/ 136 w 136"/>
                <a:gd name="T35" fmla="*/ 8 h 35"/>
                <a:gd name="T36" fmla="*/ 136 w 136"/>
                <a:gd name="T37" fmla="*/ 14 h 35"/>
                <a:gd name="T38" fmla="*/ 136 w 136"/>
                <a:gd name="T39" fmla="*/ 23 h 35"/>
                <a:gd name="T40" fmla="*/ 136 w 136"/>
                <a:gd name="T41" fmla="*/ 23 h 35"/>
                <a:gd name="T42" fmla="*/ 136 w 136"/>
                <a:gd name="T43" fmla="*/ 27 h 35"/>
                <a:gd name="T44" fmla="*/ 132 w 136"/>
                <a:gd name="T45" fmla="*/ 32 h 35"/>
                <a:gd name="T46" fmla="*/ 128 w 136"/>
                <a:gd name="T47" fmla="*/ 34 h 35"/>
                <a:gd name="T48" fmla="*/ 123 w 136"/>
                <a:gd name="T49" fmla="*/ 35 h 35"/>
                <a:gd name="T50" fmla="*/ 123 w 136"/>
                <a:gd name="T51" fmla="*/ 35 h 35"/>
                <a:gd name="T52" fmla="*/ 13 w 136"/>
                <a:gd name="T53" fmla="*/ 11 h 35"/>
                <a:gd name="T54" fmla="*/ 13 w 136"/>
                <a:gd name="T55" fmla="*/ 11 h 35"/>
                <a:gd name="T56" fmla="*/ 12 w 136"/>
                <a:gd name="T57" fmla="*/ 11 h 35"/>
                <a:gd name="T58" fmla="*/ 11 w 136"/>
                <a:gd name="T59" fmla="*/ 14 h 35"/>
                <a:gd name="T60" fmla="*/ 11 w 136"/>
                <a:gd name="T61" fmla="*/ 23 h 35"/>
                <a:gd name="T62" fmla="*/ 11 w 136"/>
                <a:gd name="T63" fmla="*/ 23 h 35"/>
                <a:gd name="T64" fmla="*/ 12 w 136"/>
                <a:gd name="T65" fmla="*/ 24 h 35"/>
                <a:gd name="T66" fmla="*/ 13 w 136"/>
                <a:gd name="T67" fmla="*/ 24 h 35"/>
                <a:gd name="T68" fmla="*/ 123 w 136"/>
                <a:gd name="T69" fmla="*/ 24 h 35"/>
                <a:gd name="T70" fmla="*/ 123 w 136"/>
                <a:gd name="T71" fmla="*/ 24 h 35"/>
                <a:gd name="T72" fmla="*/ 124 w 136"/>
                <a:gd name="T73" fmla="*/ 24 h 35"/>
                <a:gd name="T74" fmla="*/ 125 w 136"/>
                <a:gd name="T75" fmla="*/ 23 h 35"/>
                <a:gd name="T76" fmla="*/ 125 w 136"/>
                <a:gd name="T77" fmla="*/ 14 h 35"/>
                <a:gd name="T78" fmla="*/ 125 w 136"/>
                <a:gd name="T79" fmla="*/ 14 h 35"/>
                <a:gd name="T80" fmla="*/ 124 w 136"/>
                <a:gd name="T81" fmla="*/ 11 h 35"/>
                <a:gd name="T82" fmla="*/ 123 w 136"/>
                <a:gd name="T83" fmla="*/ 11 h 35"/>
                <a:gd name="T84" fmla="*/ 13 w 136"/>
                <a:gd name="T85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35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9" name="Freeform 256">
              <a:extLst>
                <a:ext uri="{FF2B5EF4-FFF2-40B4-BE49-F238E27FC236}">
                  <a16:creationId xmlns:a16="http://schemas.microsoft.com/office/drawing/2014/main" id="{BF9276E7-0431-4086-869C-940EFA28F0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43543" y="3617956"/>
              <a:ext cx="80963" cy="28575"/>
            </a:xfrm>
            <a:custGeom>
              <a:avLst/>
              <a:gdLst>
                <a:gd name="T0" fmla="*/ 89 w 102"/>
                <a:gd name="T1" fmla="*/ 36 h 36"/>
                <a:gd name="T2" fmla="*/ 14 w 102"/>
                <a:gd name="T3" fmla="*/ 36 h 36"/>
                <a:gd name="T4" fmla="*/ 14 w 102"/>
                <a:gd name="T5" fmla="*/ 36 h 36"/>
                <a:gd name="T6" fmla="*/ 8 w 102"/>
                <a:gd name="T7" fmla="*/ 35 h 36"/>
                <a:gd name="T8" fmla="*/ 3 w 102"/>
                <a:gd name="T9" fmla="*/ 32 h 36"/>
                <a:gd name="T10" fmla="*/ 1 w 102"/>
                <a:gd name="T11" fmla="*/ 28 h 36"/>
                <a:gd name="T12" fmla="*/ 0 w 102"/>
                <a:gd name="T13" fmla="*/ 22 h 36"/>
                <a:gd name="T14" fmla="*/ 0 w 102"/>
                <a:gd name="T15" fmla="*/ 14 h 36"/>
                <a:gd name="T16" fmla="*/ 0 w 102"/>
                <a:gd name="T17" fmla="*/ 14 h 36"/>
                <a:gd name="T18" fmla="*/ 1 w 102"/>
                <a:gd name="T19" fmla="*/ 8 h 36"/>
                <a:gd name="T20" fmla="*/ 3 w 102"/>
                <a:gd name="T21" fmla="*/ 4 h 36"/>
                <a:gd name="T22" fmla="*/ 8 w 102"/>
                <a:gd name="T23" fmla="*/ 1 h 36"/>
                <a:gd name="T24" fmla="*/ 14 w 102"/>
                <a:gd name="T25" fmla="*/ 0 h 36"/>
                <a:gd name="T26" fmla="*/ 89 w 102"/>
                <a:gd name="T27" fmla="*/ 0 h 36"/>
                <a:gd name="T28" fmla="*/ 89 w 102"/>
                <a:gd name="T29" fmla="*/ 0 h 36"/>
                <a:gd name="T30" fmla="*/ 93 w 102"/>
                <a:gd name="T31" fmla="*/ 1 h 36"/>
                <a:gd name="T32" fmla="*/ 98 w 102"/>
                <a:gd name="T33" fmla="*/ 4 h 36"/>
                <a:gd name="T34" fmla="*/ 101 w 102"/>
                <a:gd name="T35" fmla="*/ 8 h 36"/>
                <a:gd name="T36" fmla="*/ 102 w 102"/>
                <a:gd name="T37" fmla="*/ 14 h 36"/>
                <a:gd name="T38" fmla="*/ 102 w 102"/>
                <a:gd name="T39" fmla="*/ 22 h 36"/>
                <a:gd name="T40" fmla="*/ 102 w 102"/>
                <a:gd name="T41" fmla="*/ 22 h 36"/>
                <a:gd name="T42" fmla="*/ 101 w 102"/>
                <a:gd name="T43" fmla="*/ 28 h 36"/>
                <a:gd name="T44" fmla="*/ 98 w 102"/>
                <a:gd name="T45" fmla="*/ 32 h 36"/>
                <a:gd name="T46" fmla="*/ 93 w 102"/>
                <a:gd name="T47" fmla="*/ 35 h 36"/>
                <a:gd name="T48" fmla="*/ 89 w 102"/>
                <a:gd name="T49" fmla="*/ 36 h 36"/>
                <a:gd name="T50" fmla="*/ 89 w 102"/>
                <a:gd name="T51" fmla="*/ 36 h 36"/>
                <a:gd name="T52" fmla="*/ 14 w 102"/>
                <a:gd name="T53" fmla="*/ 12 h 36"/>
                <a:gd name="T54" fmla="*/ 14 w 102"/>
                <a:gd name="T55" fmla="*/ 12 h 36"/>
                <a:gd name="T56" fmla="*/ 11 w 102"/>
                <a:gd name="T57" fmla="*/ 12 h 36"/>
                <a:gd name="T58" fmla="*/ 11 w 102"/>
                <a:gd name="T59" fmla="*/ 14 h 36"/>
                <a:gd name="T60" fmla="*/ 11 w 102"/>
                <a:gd name="T61" fmla="*/ 22 h 36"/>
                <a:gd name="T62" fmla="*/ 11 w 102"/>
                <a:gd name="T63" fmla="*/ 22 h 36"/>
                <a:gd name="T64" fmla="*/ 11 w 102"/>
                <a:gd name="T65" fmla="*/ 24 h 36"/>
                <a:gd name="T66" fmla="*/ 14 w 102"/>
                <a:gd name="T67" fmla="*/ 24 h 36"/>
                <a:gd name="T68" fmla="*/ 89 w 102"/>
                <a:gd name="T69" fmla="*/ 24 h 36"/>
                <a:gd name="T70" fmla="*/ 89 w 102"/>
                <a:gd name="T71" fmla="*/ 24 h 36"/>
                <a:gd name="T72" fmla="*/ 90 w 102"/>
                <a:gd name="T73" fmla="*/ 24 h 36"/>
                <a:gd name="T74" fmla="*/ 91 w 102"/>
                <a:gd name="T75" fmla="*/ 22 h 36"/>
                <a:gd name="T76" fmla="*/ 91 w 102"/>
                <a:gd name="T77" fmla="*/ 14 h 36"/>
                <a:gd name="T78" fmla="*/ 91 w 102"/>
                <a:gd name="T79" fmla="*/ 14 h 36"/>
                <a:gd name="T80" fmla="*/ 90 w 102"/>
                <a:gd name="T81" fmla="*/ 12 h 36"/>
                <a:gd name="T82" fmla="*/ 89 w 102"/>
                <a:gd name="T83" fmla="*/ 12 h 36"/>
                <a:gd name="T84" fmla="*/ 14 w 102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36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0" name="Freeform 257">
              <a:extLst>
                <a:ext uri="{FF2B5EF4-FFF2-40B4-BE49-F238E27FC236}">
                  <a16:creationId xmlns:a16="http://schemas.microsoft.com/office/drawing/2014/main" id="{51A4F7EB-B16D-4352-BFAB-53EEE0392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993" y="3143288"/>
              <a:ext cx="100013" cy="133352"/>
            </a:xfrm>
            <a:custGeom>
              <a:avLst/>
              <a:gdLst>
                <a:gd name="T0" fmla="*/ 6 w 126"/>
                <a:gd name="T1" fmla="*/ 167 h 167"/>
                <a:gd name="T2" fmla="*/ 6 w 126"/>
                <a:gd name="T3" fmla="*/ 167 h 167"/>
                <a:gd name="T4" fmla="*/ 4 w 126"/>
                <a:gd name="T5" fmla="*/ 166 h 167"/>
                <a:gd name="T6" fmla="*/ 3 w 126"/>
                <a:gd name="T7" fmla="*/ 165 h 167"/>
                <a:gd name="T8" fmla="*/ 1 w 126"/>
                <a:gd name="T9" fmla="*/ 164 h 167"/>
                <a:gd name="T10" fmla="*/ 0 w 126"/>
                <a:gd name="T11" fmla="*/ 161 h 167"/>
                <a:gd name="T12" fmla="*/ 0 w 126"/>
                <a:gd name="T13" fmla="*/ 161 h 167"/>
                <a:gd name="T14" fmla="*/ 1 w 126"/>
                <a:gd name="T15" fmla="*/ 142 h 167"/>
                <a:gd name="T16" fmla="*/ 4 w 126"/>
                <a:gd name="T17" fmla="*/ 125 h 167"/>
                <a:gd name="T18" fmla="*/ 8 w 126"/>
                <a:gd name="T19" fmla="*/ 107 h 167"/>
                <a:gd name="T20" fmla="*/ 14 w 126"/>
                <a:gd name="T21" fmla="*/ 92 h 167"/>
                <a:gd name="T22" fmla="*/ 21 w 126"/>
                <a:gd name="T23" fmla="*/ 77 h 167"/>
                <a:gd name="T24" fmla="*/ 29 w 126"/>
                <a:gd name="T25" fmla="*/ 65 h 167"/>
                <a:gd name="T26" fmla="*/ 38 w 126"/>
                <a:gd name="T27" fmla="*/ 52 h 167"/>
                <a:gd name="T28" fmla="*/ 48 w 126"/>
                <a:gd name="T29" fmla="*/ 42 h 167"/>
                <a:gd name="T30" fmla="*/ 57 w 126"/>
                <a:gd name="T31" fmla="*/ 31 h 167"/>
                <a:gd name="T32" fmla="*/ 67 w 126"/>
                <a:gd name="T33" fmla="*/ 23 h 167"/>
                <a:gd name="T34" fmla="*/ 77 w 126"/>
                <a:gd name="T35" fmla="*/ 16 h 167"/>
                <a:gd name="T36" fmla="*/ 87 w 126"/>
                <a:gd name="T37" fmla="*/ 10 h 167"/>
                <a:gd name="T38" fmla="*/ 97 w 126"/>
                <a:gd name="T39" fmla="*/ 6 h 167"/>
                <a:gd name="T40" fmla="*/ 105 w 126"/>
                <a:gd name="T41" fmla="*/ 2 h 167"/>
                <a:gd name="T42" fmla="*/ 113 w 126"/>
                <a:gd name="T43" fmla="*/ 1 h 167"/>
                <a:gd name="T44" fmla="*/ 121 w 126"/>
                <a:gd name="T45" fmla="*/ 0 h 167"/>
                <a:gd name="T46" fmla="*/ 121 w 126"/>
                <a:gd name="T47" fmla="*/ 0 h 167"/>
                <a:gd name="T48" fmla="*/ 122 w 126"/>
                <a:gd name="T49" fmla="*/ 0 h 167"/>
                <a:gd name="T50" fmla="*/ 125 w 126"/>
                <a:gd name="T51" fmla="*/ 1 h 167"/>
                <a:gd name="T52" fmla="*/ 126 w 126"/>
                <a:gd name="T53" fmla="*/ 4 h 167"/>
                <a:gd name="T54" fmla="*/ 126 w 126"/>
                <a:gd name="T55" fmla="*/ 6 h 167"/>
                <a:gd name="T56" fmla="*/ 126 w 126"/>
                <a:gd name="T57" fmla="*/ 6 h 167"/>
                <a:gd name="T58" fmla="*/ 126 w 126"/>
                <a:gd name="T59" fmla="*/ 8 h 167"/>
                <a:gd name="T60" fmla="*/ 125 w 126"/>
                <a:gd name="T61" fmla="*/ 9 h 167"/>
                <a:gd name="T62" fmla="*/ 122 w 126"/>
                <a:gd name="T63" fmla="*/ 10 h 167"/>
                <a:gd name="T64" fmla="*/ 121 w 126"/>
                <a:gd name="T65" fmla="*/ 12 h 167"/>
                <a:gd name="T66" fmla="*/ 121 w 126"/>
                <a:gd name="T67" fmla="*/ 12 h 167"/>
                <a:gd name="T68" fmla="*/ 114 w 126"/>
                <a:gd name="T69" fmla="*/ 12 h 167"/>
                <a:gd name="T70" fmla="*/ 107 w 126"/>
                <a:gd name="T71" fmla="*/ 14 h 167"/>
                <a:gd name="T72" fmla="*/ 100 w 126"/>
                <a:gd name="T73" fmla="*/ 17 h 167"/>
                <a:gd name="T74" fmla="*/ 92 w 126"/>
                <a:gd name="T75" fmla="*/ 21 h 167"/>
                <a:gd name="T76" fmla="*/ 83 w 126"/>
                <a:gd name="T77" fmla="*/ 27 h 167"/>
                <a:gd name="T78" fmla="*/ 74 w 126"/>
                <a:gd name="T79" fmla="*/ 32 h 167"/>
                <a:gd name="T80" fmla="*/ 65 w 126"/>
                <a:gd name="T81" fmla="*/ 40 h 167"/>
                <a:gd name="T82" fmla="*/ 56 w 126"/>
                <a:gd name="T83" fmla="*/ 50 h 167"/>
                <a:gd name="T84" fmla="*/ 48 w 126"/>
                <a:gd name="T85" fmla="*/ 60 h 167"/>
                <a:gd name="T86" fmla="*/ 39 w 126"/>
                <a:gd name="T87" fmla="*/ 70 h 167"/>
                <a:gd name="T88" fmla="*/ 31 w 126"/>
                <a:gd name="T89" fmla="*/ 83 h 167"/>
                <a:gd name="T90" fmla="*/ 24 w 126"/>
                <a:gd name="T91" fmla="*/ 97 h 167"/>
                <a:gd name="T92" fmla="*/ 20 w 126"/>
                <a:gd name="T93" fmla="*/ 111 h 167"/>
                <a:gd name="T94" fmla="*/ 15 w 126"/>
                <a:gd name="T95" fmla="*/ 127 h 167"/>
                <a:gd name="T96" fmla="*/ 13 w 126"/>
                <a:gd name="T97" fmla="*/ 143 h 167"/>
                <a:gd name="T98" fmla="*/ 12 w 126"/>
                <a:gd name="T99" fmla="*/ 161 h 167"/>
                <a:gd name="T100" fmla="*/ 12 w 126"/>
                <a:gd name="T101" fmla="*/ 161 h 167"/>
                <a:gd name="T102" fmla="*/ 12 w 126"/>
                <a:gd name="T103" fmla="*/ 164 h 167"/>
                <a:gd name="T104" fmla="*/ 11 w 126"/>
                <a:gd name="T105" fmla="*/ 165 h 167"/>
                <a:gd name="T106" fmla="*/ 8 w 126"/>
                <a:gd name="T107" fmla="*/ 166 h 167"/>
                <a:gd name="T108" fmla="*/ 6 w 126"/>
                <a:gd name="T109" fmla="*/ 167 h 167"/>
                <a:gd name="T110" fmla="*/ 6 w 126"/>
                <a:gd name="T1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" h="167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pic>
        <p:nvPicPr>
          <p:cNvPr id="62" name="Picture 61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186A43F-69EB-4EE8-9456-A09214831A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915" y="6159856"/>
            <a:ext cx="2108698" cy="6024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72A48E-6139-4712-AB36-E31F7A60E311}"/>
              </a:ext>
            </a:extLst>
          </p:cNvPr>
          <p:cNvSpPr/>
          <p:nvPr userDrawn="1"/>
        </p:nvSpPr>
        <p:spPr>
          <a:xfrm>
            <a:off x="10354768" y="6627814"/>
            <a:ext cx="1837232" cy="214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A5FE2CEC-CCF1-44B8-8FB9-1939951A3E5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623" y="6320845"/>
            <a:ext cx="1928184" cy="5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24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537BF1B0-5E15-4C9E-A9F7-992312E946E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05867" y="3849006"/>
            <a:ext cx="3009261" cy="556041"/>
          </a:xfrm>
        </p:spPr>
        <p:txBody>
          <a:bodyPr anchor="ctr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F726E919-B4D5-4C49-AFDB-F02778346EC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05867" y="4425391"/>
            <a:ext cx="3009261" cy="1446364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2F6A280-C1C4-4059-B2CA-1B93B2BC0D9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75304" y="3849006"/>
            <a:ext cx="3009261" cy="556041"/>
          </a:xfrm>
        </p:spPr>
        <p:txBody>
          <a:bodyPr anchor="ctr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E8800583-4DB0-45E5-A2AB-02DAECB70D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175304" y="4425391"/>
            <a:ext cx="3009261" cy="1446364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0580999F-0C11-4C8B-AF27-38FF9B461EF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07435" y="3849006"/>
            <a:ext cx="3009261" cy="556041"/>
          </a:xfrm>
        </p:spPr>
        <p:txBody>
          <a:bodyPr anchor="ctr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3DAC3CB-F19B-42EC-A3C2-1AE4349B56D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07435" y="4425391"/>
            <a:ext cx="3009261" cy="1446364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94A0A30-C664-4A7B-9DF0-4D0D46AF0D88}"/>
              </a:ext>
            </a:extLst>
          </p:cNvPr>
          <p:cNvGrpSpPr/>
          <p:nvPr userDrawn="1"/>
        </p:nvGrpSpPr>
        <p:grpSpPr>
          <a:xfrm>
            <a:off x="8834188" y="2039951"/>
            <a:ext cx="1688275" cy="1688291"/>
            <a:chOff x="6958036" y="2967073"/>
            <a:chExt cx="808040" cy="808047"/>
          </a:xfrm>
        </p:grpSpPr>
        <p:sp>
          <p:nvSpPr>
            <p:cNvPr id="149" name="Freeform 209">
              <a:extLst>
                <a:ext uri="{FF2B5EF4-FFF2-40B4-BE49-F238E27FC236}">
                  <a16:creationId xmlns:a16="http://schemas.microsoft.com/office/drawing/2014/main" id="{D5F9CD2F-3415-407E-8B43-364BC4FB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036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7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8 w 1017"/>
                <a:gd name="T11" fmla="*/ 869 h 1017"/>
                <a:gd name="T12" fmla="*/ 813 w 1017"/>
                <a:gd name="T13" fmla="*/ 917 h 1017"/>
                <a:gd name="T14" fmla="*/ 751 w 1017"/>
                <a:gd name="T15" fmla="*/ 956 h 1017"/>
                <a:gd name="T16" fmla="*/ 684 w 1017"/>
                <a:gd name="T17" fmla="*/ 987 h 1017"/>
                <a:gd name="T18" fmla="*/ 611 w 1017"/>
                <a:gd name="T19" fmla="*/ 1007 h 1017"/>
                <a:gd name="T20" fmla="*/ 535 w 1017"/>
                <a:gd name="T21" fmla="*/ 1017 h 1017"/>
                <a:gd name="T22" fmla="*/ 482 w 1017"/>
                <a:gd name="T23" fmla="*/ 1017 h 1017"/>
                <a:gd name="T24" fmla="*/ 406 w 1017"/>
                <a:gd name="T25" fmla="*/ 1007 h 1017"/>
                <a:gd name="T26" fmla="*/ 334 w 1017"/>
                <a:gd name="T27" fmla="*/ 987 h 1017"/>
                <a:gd name="T28" fmla="*/ 266 w 1017"/>
                <a:gd name="T29" fmla="*/ 956 h 1017"/>
                <a:gd name="T30" fmla="*/ 205 w 1017"/>
                <a:gd name="T31" fmla="*/ 917 h 1017"/>
                <a:gd name="T32" fmla="*/ 150 w 1017"/>
                <a:gd name="T33" fmla="*/ 869 h 1017"/>
                <a:gd name="T34" fmla="*/ 101 w 1017"/>
                <a:gd name="T35" fmla="*/ 813 h 1017"/>
                <a:gd name="T36" fmla="*/ 62 w 1017"/>
                <a:gd name="T37" fmla="*/ 751 h 1017"/>
                <a:gd name="T38" fmla="*/ 31 w 1017"/>
                <a:gd name="T39" fmla="*/ 684 h 1017"/>
                <a:gd name="T40" fmla="*/ 10 w 1017"/>
                <a:gd name="T41" fmla="*/ 612 h 1017"/>
                <a:gd name="T42" fmla="*/ 1 w 1017"/>
                <a:gd name="T43" fmla="*/ 535 h 1017"/>
                <a:gd name="T44" fmla="*/ 1 w 1017"/>
                <a:gd name="T45" fmla="*/ 483 h 1017"/>
                <a:gd name="T46" fmla="*/ 10 w 1017"/>
                <a:gd name="T47" fmla="*/ 407 h 1017"/>
                <a:gd name="T48" fmla="*/ 31 w 1017"/>
                <a:gd name="T49" fmla="*/ 334 h 1017"/>
                <a:gd name="T50" fmla="*/ 62 w 1017"/>
                <a:gd name="T51" fmla="*/ 266 h 1017"/>
                <a:gd name="T52" fmla="*/ 101 w 1017"/>
                <a:gd name="T53" fmla="*/ 204 h 1017"/>
                <a:gd name="T54" fmla="*/ 150 w 1017"/>
                <a:gd name="T55" fmla="*/ 149 h 1017"/>
                <a:gd name="T56" fmla="*/ 205 w 1017"/>
                <a:gd name="T57" fmla="*/ 101 h 1017"/>
                <a:gd name="T58" fmla="*/ 266 w 1017"/>
                <a:gd name="T59" fmla="*/ 61 h 1017"/>
                <a:gd name="T60" fmla="*/ 334 w 1017"/>
                <a:gd name="T61" fmla="*/ 31 h 1017"/>
                <a:gd name="T62" fmla="*/ 406 w 1017"/>
                <a:gd name="T63" fmla="*/ 10 h 1017"/>
                <a:gd name="T64" fmla="*/ 482 w 1017"/>
                <a:gd name="T65" fmla="*/ 1 h 1017"/>
                <a:gd name="T66" fmla="*/ 535 w 1017"/>
                <a:gd name="T67" fmla="*/ 1 h 1017"/>
                <a:gd name="T68" fmla="*/ 611 w 1017"/>
                <a:gd name="T69" fmla="*/ 10 h 1017"/>
                <a:gd name="T70" fmla="*/ 684 w 1017"/>
                <a:gd name="T71" fmla="*/ 31 h 1017"/>
                <a:gd name="T72" fmla="*/ 751 w 1017"/>
                <a:gd name="T73" fmla="*/ 61 h 1017"/>
                <a:gd name="T74" fmla="*/ 813 w 1017"/>
                <a:gd name="T75" fmla="*/ 101 h 1017"/>
                <a:gd name="T76" fmla="*/ 868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7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0" name="Freeform 210">
              <a:extLst>
                <a:ext uri="{FF2B5EF4-FFF2-40B4-BE49-F238E27FC236}">
                  <a16:creationId xmlns:a16="http://schemas.microsoft.com/office/drawing/2014/main" id="{2D236453-01DB-4DA5-9787-E3DBB2126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75512" y="3165513"/>
              <a:ext cx="574677" cy="360367"/>
            </a:xfrm>
            <a:custGeom>
              <a:avLst/>
              <a:gdLst>
                <a:gd name="T0" fmla="*/ 629 w 726"/>
                <a:gd name="T1" fmla="*/ 223 h 454"/>
                <a:gd name="T2" fmla="*/ 452 w 726"/>
                <a:gd name="T3" fmla="*/ 141 h 454"/>
                <a:gd name="T4" fmla="*/ 462 w 726"/>
                <a:gd name="T5" fmla="*/ 137 h 454"/>
                <a:gd name="T6" fmla="*/ 466 w 726"/>
                <a:gd name="T7" fmla="*/ 16 h 454"/>
                <a:gd name="T8" fmla="*/ 462 w 726"/>
                <a:gd name="T9" fmla="*/ 5 h 454"/>
                <a:gd name="T10" fmla="*/ 274 w 726"/>
                <a:gd name="T11" fmla="*/ 0 h 454"/>
                <a:gd name="T12" fmla="*/ 264 w 726"/>
                <a:gd name="T13" fmla="*/ 5 h 454"/>
                <a:gd name="T14" fmla="*/ 259 w 726"/>
                <a:gd name="T15" fmla="*/ 126 h 454"/>
                <a:gd name="T16" fmla="*/ 264 w 726"/>
                <a:gd name="T17" fmla="*/ 137 h 454"/>
                <a:gd name="T18" fmla="*/ 356 w 726"/>
                <a:gd name="T19" fmla="*/ 141 h 454"/>
                <a:gd name="T20" fmla="*/ 97 w 726"/>
                <a:gd name="T21" fmla="*/ 313 h 454"/>
                <a:gd name="T22" fmla="*/ 9 w 726"/>
                <a:gd name="T23" fmla="*/ 314 h 454"/>
                <a:gd name="T24" fmla="*/ 0 w 726"/>
                <a:gd name="T25" fmla="*/ 328 h 454"/>
                <a:gd name="T26" fmla="*/ 1 w 726"/>
                <a:gd name="T27" fmla="*/ 445 h 454"/>
                <a:gd name="T28" fmla="*/ 15 w 726"/>
                <a:gd name="T29" fmla="*/ 454 h 454"/>
                <a:gd name="T30" fmla="*/ 197 w 726"/>
                <a:gd name="T31" fmla="*/ 453 h 454"/>
                <a:gd name="T32" fmla="*/ 206 w 726"/>
                <a:gd name="T33" fmla="*/ 439 h 454"/>
                <a:gd name="T34" fmla="*/ 205 w 726"/>
                <a:gd name="T35" fmla="*/ 323 h 454"/>
                <a:gd name="T36" fmla="*/ 191 w 726"/>
                <a:gd name="T37" fmla="*/ 313 h 454"/>
                <a:gd name="T38" fmla="*/ 356 w 726"/>
                <a:gd name="T39" fmla="*/ 236 h 454"/>
                <a:gd name="T40" fmla="*/ 274 w 726"/>
                <a:gd name="T41" fmla="*/ 313 h 454"/>
                <a:gd name="T42" fmla="*/ 260 w 726"/>
                <a:gd name="T43" fmla="*/ 323 h 454"/>
                <a:gd name="T44" fmla="*/ 259 w 726"/>
                <a:gd name="T45" fmla="*/ 439 h 454"/>
                <a:gd name="T46" fmla="*/ 268 w 726"/>
                <a:gd name="T47" fmla="*/ 453 h 454"/>
                <a:gd name="T48" fmla="*/ 452 w 726"/>
                <a:gd name="T49" fmla="*/ 454 h 454"/>
                <a:gd name="T50" fmla="*/ 465 w 726"/>
                <a:gd name="T51" fmla="*/ 445 h 454"/>
                <a:gd name="T52" fmla="*/ 466 w 726"/>
                <a:gd name="T53" fmla="*/ 328 h 454"/>
                <a:gd name="T54" fmla="*/ 457 w 726"/>
                <a:gd name="T55" fmla="*/ 314 h 454"/>
                <a:gd name="T56" fmla="*/ 370 w 726"/>
                <a:gd name="T57" fmla="*/ 236 h 454"/>
                <a:gd name="T58" fmla="*/ 534 w 726"/>
                <a:gd name="T59" fmla="*/ 313 h 454"/>
                <a:gd name="T60" fmla="*/ 523 w 726"/>
                <a:gd name="T61" fmla="*/ 318 h 454"/>
                <a:gd name="T62" fmla="*/ 519 w 726"/>
                <a:gd name="T63" fmla="*/ 439 h 454"/>
                <a:gd name="T64" fmla="*/ 523 w 726"/>
                <a:gd name="T65" fmla="*/ 449 h 454"/>
                <a:gd name="T66" fmla="*/ 711 w 726"/>
                <a:gd name="T67" fmla="*/ 454 h 454"/>
                <a:gd name="T68" fmla="*/ 721 w 726"/>
                <a:gd name="T69" fmla="*/ 449 h 454"/>
                <a:gd name="T70" fmla="*/ 726 w 726"/>
                <a:gd name="T71" fmla="*/ 328 h 454"/>
                <a:gd name="T72" fmla="*/ 721 w 726"/>
                <a:gd name="T73" fmla="*/ 318 h 454"/>
                <a:gd name="T74" fmla="*/ 711 w 726"/>
                <a:gd name="T75" fmla="*/ 313 h 454"/>
                <a:gd name="T76" fmla="*/ 272 w 726"/>
                <a:gd name="T77" fmla="*/ 16 h 454"/>
                <a:gd name="T78" fmla="*/ 452 w 726"/>
                <a:gd name="T79" fmla="*/ 14 h 454"/>
                <a:gd name="T80" fmla="*/ 453 w 726"/>
                <a:gd name="T81" fmla="*/ 16 h 454"/>
                <a:gd name="T82" fmla="*/ 453 w 726"/>
                <a:gd name="T83" fmla="*/ 128 h 454"/>
                <a:gd name="T84" fmla="*/ 274 w 726"/>
                <a:gd name="T85" fmla="*/ 128 h 454"/>
                <a:gd name="T86" fmla="*/ 272 w 726"/>
                <a:gd name="T87" fmla="*/ 126 h 454"/>
                <a:gd name="T88" fmla="*/ 194 w 726"/>
                <a:gd name="T89" fmla="*/ 439 h 454"/>
                <a:gd name="T90" fmla="*/ 15 w 726"/>
                <a:gd name="T91" fmla="*/ 441 h 454"/>
                <a:gd name="T92" fmla="*/ 13 w 726"/>
                <a:gd name="T93" fmla="*/ 439 h 454"/>
                <a:gd name="T94" fmla="*/ 13 w 726"/>
                <a:gd name="T95" fmla="*/ 327 h 454"/>
                <a:gd name="T96" fmla="*/ 191 w 726"/>
                <a:gd name="T97" fmla="*/ 326 h 454"/>
                <a:gd name="T98" fmla="*/ 194 w 726"/>
                <a:gd name="T99" fmla="*/ 328 h 454"/>
                <a:gd name="T100" fmla="*/ 453 w 726"/>
                <a:gd name="T101" fmla="*/ 439 h 454"/>
                <a:gd name="T102" fmla="*/ 274 w 726"/>
                <a:gd name="T103" fmla="*/ 441 h 454"/>
                <a:gd name="T104" fmla="*/ 272 w 726"/>
                <a:gd name="T105" fmla="*/ 439 h 454"/>
                <a:gd name="T106" fmla="*/ 273 w 726"/>
                <a:gd name="T107" fmla="*/ 327 h 454"/>
                <a:gd name="T108" fmla="*/ 452 w 726"/>
                <a:gd name="T109" fmla="*/ 326 h 454"/>
                <a:gd name="T110" fmla="*/ 453 w 726"/>
                <a:gd name="T111" fmla="*/ 328 h 454"/>
                <a:gd name="T112" fmla="*/ 712 w 726"/>
                <a:gd name="T113" fmla="*/ 440 h 454"/>
                <a:gd name="T114" fmla="*/ 534 w 726"/>
                <a:gd name="T115" fmla="*/ 441 h 454"/>
                <a:gd name="T116" fmla="*/ 532 w 726"/>
                <a:gd name="T117" fmla="*/ 328 h 454"/>
                <a:gd name="T118" fmla="*/ 534 w 726"/>
                <a:gd name="T119" fmla="*/ 326 h 454"/>
                <a:gd name="T120" fmla="*/ 712 w 726"/>
                <a:gd name="T121" fmla="*/ 32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6" h="454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3C85A1A7-6DCA-4903-9CD5-BAA0D8CB59BE}"/>
              </a:ext>
            </a:extLst>
          </p:cNvPr>
          <p:cNvGrpSpPr/>
          <p:nvPr userDrawn="1"/>
        </p:nvGrpSpPr>
        <p:grpSpPr>
          <a:xfrm>
            <a:off x="5239343" y="2039951"/>
            <a:ext cx="1688275" cy="1688291"/>
            <a:chOff x="5967433" y="2967073"/>
            <a:chExt cx="808040" cy="808047"/>
          </a:xfrm>
        </p:grpSpPr>
        <p:sp>
          <p:nvSpPr>
            <p:cNvPr id="152" name="Freeform 208">
              <a:extLst>
                <a:ext uri="{FF2B5EF4-FFF2-40B4-BE49-F238E27FC236}">
                  <a16:creationId xmlns:a16="http://schemas.microsoft.com/office/drawing/2014/main" id="{4A1C6B0F-16BE-4552-808A-6E3FF9EE42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7433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6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9 w 1017"/>
                <a:gd name="T11" fmla="*/ 869 h 1017"/>
                <a:gd name="T12" fmla="*/ 814 w 1017"/>
                <a:gd name="T13" fmla="*/ 917 h 1017"/>
                <a:gd name="T14" fmla="*/ 751 w 1017"/>
                <a:gd name="T15" fmla="*/ 956 h 1017"/>
                <a:gd name="T16" fmla="*/ 683 w 1017"/>
                <a:gd name="T17" fmla="*/ 987 h 1017"/>
                <a:gd name="T18" fmla="*/ 612 w 1017"/>
                <a:gd name="T19" fmla="*/ 1007 h 1017"/>
                <a:gd name="T20" fmla="*/ 535 w 1017"/>
                <a:gd name="T21" fmla="*/ 1017 h 1017"/>
                <a:gd name="T22" fmla="*/ 483 w 1017"/>
                <a:gd name="T23" fmla="*/ 1017 h 1017"/>
                <a:gd name="T24" fmla="*/ 407 w 1017"/>
                <a:gd name="T25" fmla="*/ 1007 h 1017"/>
                <a:gd name="T26" fmla="*/ 334 w 1017"/>
                <a:gd name="T27" fmla="*/ 987 h 1017"/>
                <a:gd name="T28" fmla="*/ 267 w 1017"/>
                <a:gd name="T29" fmla="*/ 956 h 1017"/>
                <a:gd name="T30" fmla="*/ 204 w 1017"/>
                <a:gd name="T31" fmla="*/ 917 h 1017"/>
                <a:gd name="T32" fmla="*/ 149 w 1017"/>
                <a:gd name="T33" fmla="*/ 869 h 1017"/>
                <a:gd name="T34" fmla="*/ 102 w 1017"/>
                <a:gd name="T35" fmla="*/ 813 h 1017"/>
                <a:gd name="T36" fmla="*/ 62 w 1017"/>
                <a:gd name="T37" fmla="*/ 751 h 1017"/>
                <a:gd name="T38" fmla="*/ 32 w 1017"/>
                <a:gd name="T39" fmla="*/ 684 h 1017"/>
                <a:gd name="T40" fmla="*/ 11 w 1017"/>
                <a:gd name="T41" fmla="*/ 612 h 1017"/>
                <a:gd name="T42" fmla="*/ 2 w 1017"/>
                <a:gd name="T43" fmla="*/ 535 h 1017"/>
                <a:gd name="T44" fmla="*/ 2 w 1017"/>
                <a:gd name="T45" fmla="*/ 483 h 1017"/>
                <a:gd name="T46" fmla="*/ 11 w 1017"/>
                <a:gd name="T47" fmla="*/ 407 h 1017"/>
                <a:gd name="T48" fmla="*/ 32 w 1017"/>
                <a:gd name="T49" fmla="*/ 334 h 1017"/>
                <a:gd name="T50" fmla="*/ 62 w 1017"/>
                <a:gd name="T51" fmla="*/ 266 h 1017"/>
                <a:gd name="T52" fmla="*/ 102 w 1017"/>
                <a:gd name="T53" fmla="*/ 204 h 1017"/>
                <a:gd name="T54" fmla="*/ 149 w 1017"/>
                <a:gd name="T55" fmla="*/ 149 h 1017"/>
                <a:gd name="T56" fmla="*/ 204 w 1017"/>
                <a:gd name="T57" fmla="*/ 101 h 1017"/>
                <a:gd name="T58" fmla="*/ 267 w 1017"/>
                <a:gd name="T59" fmla="*/ 61 h 1017"/>
                <a:gd name="T60" fmla="*/ 334 w 1017"/>
                <a:gd name="T61" fmla="*/ 31 h 1017"/>
                <a:gd name="T62" fmla="*/ 407 w 1017"/>
                <a:gd name="T63" fmla="*/ 10 h 1017"/>
                <a:gd name="T64" fmla="*/ 483 w 1017"/>
                <a:gd name="T65" fmla="*/ 1 h 1017"/>
                <a:gd name="T66" fmla="*/ 535 w 1017"/>
                <a:gd name="T67" fmla="*/ 1 h 1017"/>
                <a:gd name="T68" fmla="*/ 612 w 1017"/>
                <a:gd name="T69" fmla="*/ 10 h 1017"/>
                <a:gd name="T70" fmla="*/ 683 w 1017"/>
                <a:gd name="T71" fmla="*/ 31 h 1017"/>
                <a:gd name="T72" fmla="*/ 751 w 1017"/>
                <a:gd name="T73" fmla="*/ 61 h 1017"/>
                <a:gd name="T74" fmla="*/ 814 w 1017"/>
                <a:gd name="T75" fmla="*/ 101 h 1017"/>
                <a:gd name="T76" fmla="*/ 869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6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3" name="Freeform 212">
              <a:extLst>
                <a:ext uri="{FF2B5EF4-FFF2-40B4-BE49-F238E27FC236}">
                  <a16:creationId xmlns:a16="http://schemas.microsoft.com/office/drawing/2014/main" id="{1E68706D-B270-496B-A63C-54C6E1C7ED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1271" y="3189326"/>
              <a:ext cx="360364" cy="363542"/>
            </a:xfrm>
            <a:custGeom>
              <a:avLst/>
              <a:gdLst>
                <a:gd name="T0" fmla="*/ 455 w 455"/>
                <a:gd name="T1" fmla="*/ 456 h 456"/>
                <a:gd name="T2" fmla="*/ 0 w 455"/>
                <a:gd name="T3" fmla="*/ 456 h 456"/>
                <a:gd name="T4" fmla="*/ 0 w 455"/>
                <a:gd name="T5" fmla="*/ 0 h 456"/>
                <a:gd name="T6" fmla="*/ 455 w 455"/>
                <a:gd name="T7" fmla="*/ 0 h 456"/>
                <a:gd name="T8" fmla="*/ 455 w 455"/>
                <a:gd name="T9" fmla="*/ 456 h 456"/>
                <a:gd name="T10" fmla="*/ 44 w 455"/>
                <a:gd name="T11" fmla="*/ 411 h 456"/>
                <a:gd name="T12" fmla="*/ 410 w 455"/>
                <a:gd name="T13" fmla="*/ 411 h 456"/>
                <a:gd name="T14" fmla="*/ 410 w 455"/>
                <a:gd name="T15" fmla="*/ 45 h 456"/>
                <a:gd name="T16" fmla="*/ 44 w 455"/>
                <a:gd name="T17" fmla="*/ 45 h 456"/>
                <a:gd name="T18" fmla="*/ 44 w 455"/>
                <a:gd name="T1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6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4" name="Freeform 213">
              <a:extLst>
                <a:ext uri="{FF2B5EF4-FFF2-40B4-BE49-F238E27FC236}">
                  <a16:creationId xmlns:a16="http://schemas.microsoft.com/office/drawing/2014/main" id="{D9406B8B-DFBB-4FA0-87E9-F51404D81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103600"/>
              <a:ext cx="17463" cy="74613"/>
            </a:xfrm>
            <a:custGeom>
              <a:avLst/>
              <a:gdLst>
                <a:gd name="T0" fmla="*/ 22 w 22"/>
                <a:gd name="T1" fmla="*/ 58 h 93"/>
                <a:gd name="T2" fmla="*/ 22 w 22"/>
                <a:gd name="T3" fmla="*/ 93 h 93"/>
                <a:gd name="T4" fmla="*/ 0 w 22"/>
                <a:gd name="T5" fmla="*/ 93 h 93"/>
                <a:gd name="T6" fmla="*/ 0 w 22"/>
                <a:gd name="T7" fmla="*/ 58 h 93"/>
                <a:gd name="T8" fmla="*/ 0 w 22"/>
                <a:gd name="T9" fmla="*/ 58 h 93"/>
                <a:gd name="T10" fmla="*/ 0 w 22"/>
                <a:gd name="T11" fmla="*/ 55 h 93"/>
                <a:gd name="T12" fmla="*/ 3 w 22"/>
                <a:gd name="T13" fmla="*/ 51 h 93"/>
                <a:gd name="T14" fmla="*/ 5 w 22"/>
                <a:gd name="T15" fmla="*/ 49 h 93"/>
                <a:gd name="T16" fmla="*/ 8 w 22"/>
                <a:gd name="T17" fmla="*/ 47 h 93"/>
                <a:gd name="T18" fmla="*/ 8 w 22"/>
                <a:gd name="T19" fmla="*/ 3 h 93"/>
                <a:gd name="T20" fmla="*/ 8 w 22"/>
                <a:gd name="T21" fmla="*/ 3 h 93"/>
                <a:gd name="T22" fmla="*/ 8 w 22"/>
                <a:gd name="T23" fmla="*/ 1 h 93"/>
                <a:gd name="T24" fmla="*/ 12 w 22"/>
                <a:gd name="T25" fmla="*/ 0 h 93"/>
                <a:gd name="T26" fmla="*/ 12 w 22"/>
                <a:gd name="T27" fmla="*/ 0 h 93"/>
                <a:gd name="T28" fmla="*/ 14 w 22"/>
                <a:gd name="T29" fmla="*/ 1 h 93"/>
                <a:gd name="T30" fmla="*/ 15 w 22"/>
                <a:gd name="T31" fmla="*/ 3 h 93"/>
                <a:gd name="T32" fmla="*/ 15 w 22"/>
                <a:gd name="T33" fmla="*/ 47 h 93"/>
                <a:gd name="T34" fmla="*/ 15 w 22"/>
                <a:gd name="T35" fmla="*/ 47 h 93"/>
                <a:gd name="T36" fmla="*/ 19 w 22"/>
                <a:gd name="T37" fmla="*/ 49 h 93"/>
                <a:gd name="T38" fmla="*/ 21 w 22"/>
                <a:gd name="T39" fmla="*/ 51 h 93"/>
                <a:gd name="T40" fmla="*/ 22 w 22"/>
                <a:gd name="T41" fmla="*/ 55 h 93"/>
                <a:gd name="T42" fmla="*/ 22 w 22"/>
                <a:gd name="T43" fmla="*/ 58 h 93"/>
                <a:gd name="T44" fmla="*/ 22 w 22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5" name="Freeform 214">
              <a:extLst>
                <a:ext uri="{FF2B5EF4-FFF2-40B4-BE49-F238E27FC236}">
                  <a16:creationId xmlns:a16="http://schemas.microsoft.com/office/drawing/2014/main" id="{48DFE147-BE91-4C5A-8AEF-8ACB673F4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6" name="Freeform 215">
              <a:extLst>
                <a:ext uri="{FF2B5EF4-FFF2-40B4-BE49-F238E27FC236}">
                  <a16:creationId xmlns:a16="http://schemas.microsoft.com/office/drawing/2014/main" id="{79FC0CEF-8A50-47B4-9C5F-819E6F58F0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7" name="Freeform 216">
              <a:extLst>
                <a:ext uri="{FF2B5EF4-FFF2-40B4-BE49-F238E27FC236}">
                  <a16:creationId xmlns:a16="http://schemas.microsoft.com/office/drawing/2014/main" id="{DF03ED6A-7101-40A0-B321-93FE64674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8" name="Freeform 217">
              <a:extLst>
                <a:ext uri="{FF2B5EF4-FFF2-40B4-BE49-F238E27FC236}">
                  <a16:creationId xmlns:a16="http://schemas.microsoft.com/office/drawing/2014/main" id="{5718941F-6E12-43D9-A6D7-8DEC6C6D55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9" name="Freeform 218">
              <a:extLst>
                <a:ext uri="{FF2B5EF4-FFF2-40B4-BE49-F238E27FC236}">
                  <a16:creationId xmlns:a16="http://schemas.microsoft.com/office/drawing/2014/main" id="{D84D0B2C-CB7D-43CE-BCD8-E3643F7543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0" name="Freeform 219">
              <a:extLst>
                <a:ext uri="{FF2B5EF4-FFF2-40B4-BE49-F238E27FC236}">
                  <a16:creationId xmlns:a16="http://schemas.microsoft.com/office/drawing/2014/main" id="{3E4BB7C4-14F4-43AE-8150-B2541C6F94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1" name="Freeform 220">
              <a:extLst>
                <a:ext uri="{FF2B5EF4-FFF2-40B4-BE49-F238E27FC236}">
                  <a16:creationId xmlns:a16="http://schemas.microsoft.com/office/drawing/2014/main" id="{D79FDA04-E3BE-4350-965E-8EC7E3FEC1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2" name="Freeform 221">
              <a:extLst>
                <a:ext uri="{FF2B5EF4-FFF2-40B4-BE49-F238E27FC236}">
                  <a16:creationId xmlns:a16="http://schemas.microsoft.com/office/drawing/2014/main" id="{686A4D42-953B-43FB-9DEE-65BD7E5C5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1 w 21"/>
                <a:gd name="T25" fmla="*/ 0 h 93"/>
                <a:gd name="T26" fmla="*/ 11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3" name="Freeform 222">
              <a:extLst>
                <a:ext uri="{FF2B5EF4-FFF2-40B4-BE49-F238E27FC236}">
                  <a16:creationId xmlns:a16="http://schemas.microsoft.com/office/drawing/2014/main" id="{35198ED2-468F-4014-B746-627C17301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4" name="Freeform 223">
              <a:extLst>
                <a:ext uri="{FF2B5EF4-FFF2-40B4-BE49-F238E27FC236}">
                  <a16:creationId xmlns:a16="http://schemas.microsoft.com/office/drawing/2014/main" id="{4509E093-A0C5-45E8-BA97-2141FCF70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1 w 21"/>
                <a:gd name="T25" fmla="*/ 93 h 93"/>
                <a:gd name="T26" fmla="*/ 11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5" name="Freeform 224">
              <a:extLst>
                <a:ext uri="{FF2B5EF4-FFF2-40B4-BE49-F238E27FC236}">
                  <a16:creationId xmlns:a16="http://schemas.microsoft.com/office/drawing/2014/main" id="{AFF8CB61-601A-4767-99CE-D9ACBEB6D6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6" name="Freeform 225">
              <a:extLst>
                <a:ext uri="{FF2B5EF4-FFF2-40B4-BE49-F238E27FC236}">
                  <a16:creationId xmlns:a16="http://schemas.microsoft.com/office/drawing/2014/main" id="{F7E2AB8B-4384-4318-AE3B-2BD13788D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7" name="Freeform 226">
              <a:extLst>
                <a:ext uri="{FF2B5EF4-FFF2-40B4-BE49-F238E27FC236}">
                  <a16:creationId xmlns:a16="http://schemas.microsoft.com/office/drawing/2014/main" id="{871B9DA1-8B72-411E-A856-3449E2CD8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8" name="Freeform 227">
              <a:extLst>
                <a:ext uri="{FF2B5EF4-FFF2-40B4-BE49-F238E27FC236}">
                  <a16:creationId xmlns:a16="http://schemas.microsoft.com/office/drawing/2014/main" id="{D52F04E9-868A-46E4-89C0-8F9B5A2716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9" name="Freeform 228">
              <a:extLst>
                <a:ext uri="{FF2B5EF4-FFF2-40B4-BE49-F238E27FC236}">
                  <a16:creationId xmlns:a16="http://schemas.microsoft.com/office/drawing/2014/main" id="{EB0D5DDF-8E43-4D28-BD67-D55562438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0" name="Freeform 229">
              <a:extLst>
                <a:ext uri="{FF2B5EF4-FFF2-40B4-BE49-F238E27FC236}">
                  <a16:creationId xmlns:a16="http://schemas.microsoft.com/office/drawing/2014/main" id="{D95D7660-916D-4F00-A43A-38286344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1" name="Freeform 230">
              <a:extLst>
                <a:ext uri="{FF2B5EF4-FFF2-40B4-BE49-F238E27FC236}">
                  <a16:creationId xmlns:a16="http://schemas.microsoft.com/office/drawing/2014/main" id="{94409655-4FAC-4F45-B589-B9A3B44435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2" name="Freeform 231">
              <a:extLst>
                <a:ext uri="{FF2B5EF4-FFF2-40B4-BE49-F238E27FC236}">
                  <a16:creationId xmlns:a16="http://schemas.microsoft.com/office/drawing/2014/main" id="{37906DFF-92B9-44EF-A054-A12790760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563980"/>
              <a:ext cx="17463" cy="74613"/>
            </a:xfrm>
            <a:custGeom>
              <a:avLst/>
              <a:gdLst>
                <a:gd name="T0" fmla="*/ 0 w 22"/>
                <a:gd name="T1" fmla="*/ 35 h 93"/>
                <a:gd name="T2" fmla="*/ 0 w 22"/>
                <a:gd name="T3" fmla="*/ 0 h 93"/>
                <a:gd name="T4" fmla="*/ 22 w 22"/>
                <a:gd name="T5" fmla="*/ 0 h 93"/>
                <a:gd name="T6" fmla="*/ 22 w 22"/>
                <a:gd name="T7" fmla="*/ 35 h 93"/>
                <a:gd name="T8" fmla="*/ 22 w 22"/>
                <a:gd name="T9" fmla="*/ 35 h 93"/>
                <a:gd name="T10" fmla="*/ 22 w 22"/>
                <a:gd name="T11" fmla="*/ 38 h 93"/>
                <a:gd name="T12" fmla="*/ 21 w 22"/>
                <a:gd name="T13" fmla="*/ 42 h 93"/>
                <a:gd name="T14" fmla="*/ 19 w 22"/>
                <a:gd name="T15" fmla="*/ 44 h 93"/>
                <a:gd name="T16" fmla="*/ 15 w 22"/>
                <a:gd name="T17" fmla="*/ 45 h 93"/>
                <a:gd name="T18" fmla="*/ 15 w 22"/>
                <a:gd name="T19" fmla="*/ 90 h 93"/>
                <a:gd name="T20" fmla="*/ 15 w 22"/>
                <a:gd name="T21" fmla="*/ 90 h 93"/>
                <a:gd name="T22" fmla="*/ 14 w 22"/>
                <a:gd name="T23" fmla="*/ 92 h 93"/>
                <a:gd name="T24" fmla="*/ 12 w 22"/>
                <a:gd name="T25" fmla="*/ 93 h 93"/>
                <a:gd name="T26" fmla="*/ 12 w 22"/>
                <a:gd name="T27" fmla="*/ 93 h 93"/>
                <a:gd name="T28" fmla="*/ 8 w 22"/>
                <a:gd name="T29" fmla="*/ 92 h 93"/>
                <a:gd name="T30" fmla="*/ 8 w 22"/>
                <a:gd name="T31" fmla="*/ 90 h 93"/>
                <a:gd name="T32" fmla="*/ 8 w 22"/>
                <a:gd name="T33" fmla="*/ 45 h 93"/>
                <a:gd name="T34" fmla="*/ 8 w 22"/>
                <a:gd name="T35" fmla="*/ 45 h 93"/>
                <a:gd name="T36" fmla="*/ 5 w 22"/>
                <a:gd name="T37" fmla="*/ 44 h 93"/>
                <a:gd name="T38" fmla="*/ 3 w 22"/>
                <a:gd name="T39" fmla="*/ 42 h 93"/>
                <a:gd name="T40" fmla="*/ 2 w 22"/>
                <a:gd name="T41" fmla="*/ 38 h 93"/>
                <a:gd name="T42" fmla="*/ 0 w 22"/>
                <a:gd name="T43" fmla="*/ 35 h 93"/>
                <a:gd name="T44" fmla="*/ 0 w 22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3" name="Freeform 232">
              <a:extLst>
                <a:ext uri="{FF2B5EF4-FFF2-40B4-BE49-F238E27FC236}">
                  <a16:creationId xmlns:a16="http://schemas.microsoft.com/office/drawing/2014/main" id="{7D5501A2-9A19-4A2D-A352-C7EA3A20C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4" name="Freeform 233">
              <a:extLst>
                <a:ext uri="{FF2B5EF4-FFF2-40B4-BE49-F238E27FC236}">
                  <a16:creationId xmlns:a16="http://schemas.microsoft.com/office/drawing/2014/main" id="{26E68B0A-19FA-4BB9-AD26-C0163D008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9889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9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2 h 23"/>
                <a:gd name="T26" fmla="*/ 0 w 95"/>
                <a:gd name="T27" fmla="*/ 12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5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5" name="Freeform 234">
              <a:extLst>
                <a:ext uri="{FF2B5EF4-FFF2-40B4-BE49-F238E27FC236}">
                  <a16:creationId xmlns:a16="http://schemas.microsoft.com/office/drawing/2014/main" id="{F0872902-5AF3-47E9-9164-850C8B1D0E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68729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8 h 22"/>
                <a:gd name="T32" fmla="*/ 48 w 95"/>
                <a:gd name="T33" fmla="*/ 8 h 22"/>
                <a:gd name="T34" fmla="*/ 48 w 95"/>
                <a:gd name="T35" fmla="*/ 8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1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6" name="Freeform 235">
              <a:extLst>
                <a:ext uri="{FF2B5EF4-FFF2-40B4-BE49-F238E27FC236}">
                  <a16:creationId xmlns:a16="http://schemas.microsoft.com/office/drawing/2014/main" id="{502EDE89-C697-4CAD-B51A-D398DAC09F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38566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7" name="Freeform 236">
              <a:extLst>
                <a:ext uri="{FF2B5EF4-FFF2-40B4-BE49-F238E27FC236}">
                  <a16:creationId xmlns:a16="http://schemas.microsoft.com/office/drawing/2014/main" id="{DCFE4D00-392B-43CE-BACB-0CD6287B49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08403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8" name="Freeform 237">
              <a:extLst>
                <a:ext uri="{FF2B5EF4-FFF2-40B4-BE49-F238E27FC236}">
                  <a16:creationId xmlns:a16="http://schemas.microsoft.com/office/drawing/2014/main" id="{9873F800-E038-4620-B284-9F397741C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78241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9" name="Freeform 238">
              <a:extLst>
                <a:ext uri="{FF2B5EF4-FFF2-40B4-BE49-F238E27FC236}">
                  <a16:creationId xmlns:a16="http://schemas.microsoft.com/office/drawing/2014/main" id="{C524F82A-FC39-4530-8738-879EB85CE6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48078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0" name="Freeform 239">
              <a:extLst>
                <a:ext uri="{FF2B5EF4-FFF2-40B4-BE49-F238E27FC236}">
                  <a16:creationId xmlns:a16="http://schemas.microsoft.com/office/drawing/2014/main" id="{7389E4C1-03EE-4709-A9AA-5E629545CE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17915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4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1" name="Freeform 240">
              <a:extLst>
                <a:ext uri="{FF2B5EF4-FFF2-40B4-BE49-F238E27FC236}">
                  <a16:creationId xmlns:a16="http://schemas.microsoft.com/office/drawing/2014/main" id="{5E0AD0ED-8726-4480-B2A9-FB0FDA199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87752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4 h 22"/>
                <a:gd name="T18" fmla="*/ 5 w 95"/>
                <a:gd name="T19" fmla="*/ 14 h 22"/>
                <a:gd name="T20" fmla="*/ 5 w 95"/>
                <a:gd name="T21" fmla="*/ 14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3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2" name="Freeform 241">
              <a:extLst>
                <a:ext uri="{FF2B5EF4-FFF2-40B4-BE49-F238E27FC236}">
                  <a16:creationId xmlns:a16="http://schemas.microsoft.com/office/drawing/2014/main" id="{0B1DB695-1D7A-4C84-AA86-7D045AF53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25839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3" name="Freeform 242">
              <a:extLst>
                <a:ext uri="{FF2B5EF4-FFF2-40B4-BE49-F238E27FC236}">
                  <a16:creationId xmlns:a16="http://schemas.microsoft.com/office/drawing/2014/main" id="{6AE87875-E4E5-440B-9BE9-C2A66CA12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5600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4" name="Freeform 243">
              <a:extLst>
                <a:ext uri="{FF2B5EF4-FFF2-40B4-BE49-F238E27FC236}">
                  <a16:creationId xmlns:a16="http://schemas.microsoft.com/office/drawing/2014/main" id="{FB5C89D2-47DE-4474-8F8F-F985204E09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25839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5" name="Freeform 244">
              <a:extLst>
                <a:ext uri="{FF2B5EF4-FFF2-40B4-BE49-F238E27FC236}">
                  <a16:creationId xmlns:a16="http://schemas.microsoft.com/office/drawing/2014/main" id="{0DE3A1F0-D9EE-4E46-A275-BB86A57511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5600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6" name="Freeform 245">
              <a:extLst>
                <a:ext uri="{FF2B5EF4-FFF2-40B4-BE49-F238E27FC236}">
                  <a16:creationId xmlns:a16="http://schemas.microsoft.com/office/drawing/2014/main" id="{BE5448AF-D9CD-4FE9-B2D5-22F376C062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87752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3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4 h 22"/>
                <a:gd name="T32" fmla="*/ 46 w 95"/>
                <a:gd name="T33" fmla="*/ 14 h 22"/>
                <a:gd name="T34" fmla="*/ 46 w 95"/>
                <a:gd name="T35" fmla="*/ 14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7" name="Freeform 246">
              <a:extLst>
                <a:ext uri="{FF2B5EF4-FFF2-40B4-BE49-F238E27FC236}">
                  <a16:creationId xmlns:a16="http://schemas.microsoft.com/office/drawing/2014/main" id="{34FE5BC6-5D82-48EF-8BEF-C063DDD24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17915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4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8" name="Freeform 247">
              <a:extLst>
                <a:ext uri="{FF2B5EF4-FFF2-40B4-BE49-F238E27FC236}">
                  <a16:creationId xmlns:a16="http://schemas.microsoft.com/office/drawing/2014/main" id="{59B42F3D-40A1-4F4A-BD9A-F9A3A3002C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48078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9" name="Freeform 248">
              <a:extLst>
                <a:ext uri="{FF2B5EF4-FFF2-40B4-BE49-F238E27FC236}">
                  <a16:creationId xmlns:a16="http://schemas.microsoft.com/office/drawing/2014/main" id="{908CE878-5D52-4C5A-B0E0-622304D9A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78241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0" name="Freeform 249">
              <a:extLst>
                <a:ext uri="{FF2B5EF4-FFF2-40B4-BE49-F238E27FC236}">
                  <a16:creationId xmlns:a16="http://schemas.microsoft.com/office/drawing/2014/main" id="{7E647BB8-5FD1-4011-BD10-61006B416A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08403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1" name="Freeform 250">
              <a:extLst>
                <a:ext uri="{FF2B5EF4-FFF2-40B4-BE49-F238E27FC236}">
                  <a16:creationId xmlns:a16="http://schemas.microsoft.com/office/drawing/2014/main" id="{18E907E3-4FCD-4204-AB00-6605B3B110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38566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2" name="Freeform 251">
              <a:extLst>
                <a:ext uri="{FF2B5EF4-FFF2-40B4-BE49-F238E27FC236}">
                  <a16:creationId xmlns:a16="http://schemas.microsoft.com/office/drawing/2014/main" id="{98902307-152C-469C-9C4D-B39833354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9889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5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2 h 23"/>
                <a:gd name="T26" fmla="*/ 95 w 95"/>
                <a:gd name="T27" fmla="*/ 12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9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3" name="Freeform 252">
              <a:extLst>
                <a:ext uri="{FF2B5EF4-FFF2-40B4-BE49-F238E27FC236}">
                  <a16:creationId xmlns:a16="http://schemas.microsoft.com/office/drawing/2014/main" id="{EAE75CBB-ABA4-4C48-9237-B4783FBA75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68729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8 h 22"/>
                <a:gd name="T18" fmla="*/ 91 w 95"/>
                <a:gd name="T19" fmla="*/ 8 h 22"/>
                <a:gd name="T20" fmla="*/ 91 w 95"/>
                <a:gd name="T21" fmla="*/ 8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8D4092C-FCF0-4032-A283-A78BB289F884}"/>
              </a:ext>
            </a:extLst>
          </p:cNvPr>
          <p:cNvGrpSpPr/>
          <p:nvPr userDrawn="1"/>
        </p:nvGrpSpPr>
        <p:grpSpPr>
          <a:xfrm>
            <a:off x="1644497" y="2039951"/>
            <a:ext cx="1688275" cy="1688291"/>
            <a:chOff x="4978417" y="2967073"/>
            <a:chExt cx="808040" cy="808047"/>
          </a:xfrm>
        </p:grpSpPr>
        <p:sp>
          <p:nvSpPr>
            <p:cNvPr id="195" name="Freeform 211">
              <a:extLst>
                <a:ext uri="{FF2B5EF4-FFF2-40B4-BE49-F238E27FC236}">
                  <a16:creationId xmlns:a16="http://schemas.microsoft.com/office/drawing/2014/main" id="{04526D32-E13D-4E2E-AAE2-270AA9F952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8417" y="2967073"/>
              <a:ext cx="808040" cy="808047"/>
            </a:xfrm>
            <a:custGeom>
              <a:avLst/>
              <a:gdLst>
                <a:gd name="T0" fmla="*/ 1017 w 1018"/>
                <a:gd name="T1" fmla="*/ 536 h 1018"/>
                <a:gd name="T2" fmla="*/ 1008 w 1018"/>
                <a:gd name="T3" fmla="*/ 612 h 1018"/>
                <a:gd name="T4" fmla="*/ 987 w 1018"/>
                <a:gd name="T5" fmla="*/ 684 h 1018"/>
                <a:gd name="T6" fmla="*/ 956 w 1018"/>
                <a:gd name="T7" fmla="*/ 751 h 1018"/>
                <a:gd name="T8" fmla="*/ 917 w 1018"/>
                <a:gd name="T9" fmla="*/ 813 h 1018"/>
                <a:gd name="T10" fmla="*/ 869 w 1018"/>
                <a:gd name="T11" fmla="*/ 869 h 1018"/>
                <a:gd name="T12" fmla="*/ 813 w 1018"/>
                <a:gd name="T13" fmla="*/ 917 h 1018"/>
                <a:gd name="T14" fmla="*/ 752 w 1018"/>
                <a:gd name="T15" fmla="*/ 956 h 1018"/>
                <a:gd name="T16" fmla="*/ 685 w 1018"/>
                <a:gd name="T17" fmla="*/ 987 h 1018"/>
                <a:gd name="T18" fmla="*/ 612 w 1018"/>
                <a:gd name="T19" fmla="*/ 1008 h 1018"/>
                <a:gd name="T20" fmla="*/ 536 w 1018"/>
                <a:gd name="T21" fmla="*/ 1017 h 1018"/>
                <a:gd name="T22" fmla="*/ 483 w 1018"/>
                <a:gd name="T23" fmla="*/ 1017 h 1018"/>
                <a:gd name="T24" fmla="*/ 407 w 1018"/>
                <a:gd name="T25" fmla="*/ 1008 h 1018"/>
                <a:gd name="T26" fmla="*/ 334 w 1018"/>
                <a:gd name="T27" fmla="*/ 987 h 1018"/>
                <a:gd name="T28" fmla="*/ 268 w 1018"/>
                <a:gd name="T29" fmla="*/ 956 h 1018"/>
                <a:gd name="T30" fmla="*/ 205 w 1018"/>
                <a:gd name="T31" fmla="*/ 917 h 1018"/>
                <a:gd name="T32" fmla="*/ 150 w 1018"/>
                <a:gd name="T33" fmla="*/ 869 h 1018"/>
                <a:gd name="T34" fmla="*/ 102 w 1018"/>
                <a:gd name="T35" fmla="*/ 813 h 1018"/>
                <a:gd name="T36" fmla="*/ 63 w 1018"/>
                <a:gd name="T37" fmla="*/ 751 h 1018"/>
                <a:gd name="T38" fmla="*/ 32 w 1018"/>
                <a:gd name="T39" fmla="*/ 684 h 1018"/>
                <a:gd name="T40" fmla="*/ 11 w 1018"/>
                <a:gd name="T41" fmla="*/ 612 h 1018"/>
                <a:gd name="T42" fmla="*/ 2 w 1018"/>
                <a:gd name="T43" fmla="*/ 536 h 1018"/>
                <a:gd name="T44" fmla="*/ 2 w 1018"/>
                <a:gd name="T45" fmla="*/ 483 h 1018"/>
                <a:gd name="T46" fmla="*/ 11 w 1018"/>
                <a:gd name="T47" fmla="*/ 406 h 1018"/>
                <a:gd name="T48" fmla="*/ 32 w 1018"/>
                <a:gd name="T49" fmla="*/ 334 h 1018"/>
                <a:gd name="T50" fmla="*/ 63 w 1018"/>
                <a:gd name="T51" fmla="*/ 266 h 1018"/>
                <a:gd name="T52" fmla="*/ 102 w 1018"/>
                <a:gd name="T53" fmla="*/ 205 h 1018"/>
                <a:gd name="T54" fmla="*/ 150 w 1018"/>
                <a:gd name="T55" fmla="*/ 150 h 1018"/>
                <a:gd name="T56" fmla="*/ 205 w 1018"/>
                <a:gd name="T57" fmla="*/ 101 h 1018"/>
                <a:gd name="T58" fmla="*/ 268 w 1018"/>
                <a:gd name="T59" fmla="*/ 62 h 1018"/>
                <a:gd name="T60" fmla="*/ 334 w 1018"/>
                <a:gd name="T61" fmla="*/ 31 h 1018"/>
                <a:gd name="T62" fmla="*/ 407 w 1018"/>
                <a:gd name="T63" fmla="*/ 10 h 1018"/>
                <a:gd name="T64" fmla="*/ 483 w 1018"/>
                <a:gd name="T65" fmla="*/ 1 h 1018"/>
                <a:gd name="T66" fmla="*/ 536 w 1018"/>
                <a:gd name="T67" fmla="*/ 1 h 1018"/>
                <a:gd name="T68" fmla="*/ 612 w 1018"/>
                <a:gd name="T69" fmla="*/ 10 h 1018"/>
                <a:gd name="T70" fmla="*/ 685 w 1018"/>
                <a:gd name="T71" fmla="*/ 31 h 1018"/>
                <a:gd name="T72" fmla="*/ 752 w 1018"/>
                <a:gd name="T73" fmla="*/ 62 h 1018"/>
                <a:gd name="T74" fmla="*/ 813 w 1018"/>
                <a:gd name="T75" fmla="*/ 101 h 1018"/>
                <a:gd name="T76" fmla="*/ 869 w 1018"/>
                <a:gd name="T77" fmla="*/ 150 h 1018"/>
                <a:gd name="T78" fmla="*/ 917 w 1018"/>
                <a:gd name="T79" fmla="*/ 205 h 1018"/>
                <a:gd name="T80" fmla="*/ 956 w 1018"/>
                <a:gd name="T81" fmla="*/ 266 h 1018"/>
                <a:gd name="T82" fmla="*/ 987 w 1018"/>
                <a:gd name="T83" fmla="*/ 334 h 1018"/>
                <a:gd name="T84" fmla="*/ 1008 w 1018"/>
                <a:gd name="T85" fmla="*/ 406 h 1018"/>
                <a:gd name="T86" fmla="*/ 1017 w 1018"/>
                <a:gd name="T87" fmla="*/ 4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8" h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7" name="Freeform 253">
              <a:extLst>
                <a:ext uri="{FF2B5EF4-FFF2-40B4-BE49-F238E27FC236}">
                  <a16:creationId xmlns:a16="http://schemas.microsoft.com/office/drawing/2014/main" id="{2CF53438-8348-4F0B-BAC3-5E68B546AD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1305" y="3097250"/>
              <a:ext cx="325439" cy="428630"/>
            </a:xfrm>
            <a:custGeom>
              <a:avLst/>
              <a:gdLst>
                <a:gd name="T0" fmla="*/ 136 w 409"/>
                <a:gd name="T1" fmla="*/ 539 h 539"/>
                <a:gd name="T2" fmla="*/ 120 w 409"/>
                <a:gd name="T3" fmla="*/ 530 h 539"/>
                <a:gd name="T4" fmla="*/ 118 w 409"/>
                <a:gd name="T5" fmla="*/ 482 h 539"/>
                <a:gd name="T6" fmla="*/ 108 w 409"/>
                <a:gd name="T7" fmla="*/ 437 h 539"/>
                <a:gd name="T8" fmla="*/ 80 w 409"/>
                <a:gd name="T9" fmla="*/ 389 h 539"/>
                <a:gd name="T10" fmla="*/ 39 w 409"/>
                <a:gd name="T11" fmla="*/ 324 h 539"/>
                <a:gd name="T12" fmla="*/ 21 w 409"/>
                <a:gd name="T13" fmla="*/ 293 h 539"/>
                <a:gd name="T14" fmla="*/ 18 w 409"/>
                <a:gd name="T15" fmla="*/ 291 h 539"/>
                <a:gd name="T16" fmla="*/ 1 w 409"/>
                <a:gd name="T17" fmla="*/ 227 h 539"/>
                <a:gd name="T18" fmla="*/ 1 w 409"/>
                <a:gd name="T19" fmla="*/ 184 h 539"/>
                <a:gd name="T20" fmla="*/ 16 w 409"/>
                <a:gd name="T21" fmla="*/ 125 h 539"/>
                <a:gd name="T22" fmla="*/ 46 w 409"/>
                <a:gd name="T23" fmla="*/ 74 h 539"/>
                <a:gd name="T24" fmla="*/ 90 w 409"/>
                <a:gd name="T25" fmla="*/ 34 h 539"/>
                <a:gd name="T26" fmla="*/ 144 w 409"/>
                <a:gd name="T27" fmla="*/ 9 h 539"/>
                <a:gd name="T28" fmla="*/ 204 w 409"/>
                <a:gd name="T29" fmla="*/ 0 h 539"/>
                <a:gd name="T30" fmla="*/ 245 w 409"/>
                <a:gd name="T31" fmla="*/ 4 h 539"/>
                <a:gd name="T32" fmla="*/ 302 w 409"/>
                <a:gd name="T33" fmla="*/ 25 h 539"/>
                <a:gd name="T34" fmla="*/ 349 w 409"/>
                <a:gd name="T35" fmla="*/ 59 h 539"/>
                <a:gd name="T36" fmla="*/ 383 w 409"/>
                <a:gd name="T37" fmla="*/ 107 h 539"/>
                <a:gd name="T38" fmla="*/ 404 w 409"/>
                <a:gd name="T39" fmla="*/ 163 h 539"/>
                <a:gd name="T40" fmla="*/ 409 w 409"/>
                <a:gd name="T41" fmla="*/ 205 h 539"/>
                <a:gd name="T42" fmla="*/ 398 w 409"/>
                <a:gd name="T43" fmla="*/ 270 h 539"/>
                <a:gd name="T44" fmla="*/ 388 w 409"/>
                <a:gd name="T45" fmla="*/ 293 h 539"/>
                <a:gd name="T46" fmla="*/ 369 w 409"/>
                <a:gd name="T47" fmla="*/ 324 h 539"/>
                <a:gd name="T48" fmla="*/ 349 w 409"/>
                <a:gd name="T49" fmla="*/ 356 h 539"/>
                <a:gd name="T50" fmla="*/ 308 w 409"/>
                <a:gd name="T51" fmla="*/ 421 h 539"/>
                <a:gd name="T52" fmla="*/ 291 w 409"/>
                <a:gd name="T53" fmla="*/ 468 h 539"/>
                <a:gd name="T54" fmla="*/ 289 w 409"/>
                <a:gd name="T55" fmla="*/ 523 h 539"/>
                <a:gd name="T56" fmla="*/ 280 w 409"/>
                <a:gd name="T57" fmla="*/ 538 h 539"/>
                <a:gd name="T58" fmla="*/ 204 w 409"/>
                <a:gd name="T59" fmla="*/ 11 h 539"/>
                <a:gd name="T60" fmla="*/ 166 w 409"/>
                <a:gd name="T61" fmla="*/ 14 h 539"/>
                <a:gd name="T62" fmla="*/ 111 w 409"/>
                <a:gd name="T63" fmla="*/ 34 h 539"/>
                <a:gd name="T64" fmla="*/ 68 w 409"/>
                <a:gd name="T65" fmla="*/ 67 h 539"/>
                <a:gd name="T66" fmla="*/ 34 w 409"/>
                <a:gd name="T67" fmla="*/ 112 h 539"/>
                <a:gd name="T68" fmla="*/ 15 w 409"/>
                <a:gd name="T69" fmla="*/ 165 h 539"/>
                <a:gd name="T70" fmla="*/ 11 w 409"/>
                <a:gd name="T71" fmla="*/ 205 h 539"/>
                <a:gd name="T72" fmla="*/ 22 w 409"/>
                <a:gd name="T73" fmla="*/ 266 h 539"/>
                <a:gd name="T74" fmla="*/ 30 w 409"/>
                <a:gd name="T75" fmla="*/ 288 h 539"/>
                <a:gd name="T76" fmla="*/ 39 w 409"/>
                <a:gd name="T77" fmla="*/ 304 h 539"/>
                <a:gd name="T78" fmla="*/ 48 w 409"/>
                <a:gd name="T79" fmla="*/ 319 h 539"/>
                <a:gd name="T80" fmla="*/ 92 w 409"/>
                <a:gd name="T81" fmla="*/ 384 h 539"/>
                <a:gd name="T82" fmla="*/ 120 w 409"/>
                <a:gd name="T83" fmla="*/ 435 h 539"/>
                <a:gd name="T84" fmla="*/ 130 w 409"/>
                <a:gd name="T85" fmla="*/ 482 h 539"/>
                <a:gd name="T86" fmla="*/ 131 w 409"/>
                <a:gd name="T87" fmla="*/ 525 h 539"/>
                <a:gd name="T88" fmla="*/ 136 w 409"/>
                <a:gd name="T89" fmla="*/ 527 h 539"/>
                <a:gd name="T90" fmla="*/ 275 w 409"/>
                <a:gd name="T91" fmla="*/ 527 h 539"/>
                <a:gd name="T92" fmla="*/ 277 w 409"/>
                <a:gd name="T93" fmla="*/ 523 h 539"/>
                <a:gd name="T94" fmla="*/ 280 w 409"/>
                <a:gd name="T95" fmla="*/ 467 h 539"/>
                <a:gd name="T96" fmla="*/ 297 w 409"/>
                <a:gd name="T97" fmla="*/ 419 h 539"/>
                <a:gd name="T98" fmla="*/ 340 w 409"/>
                <a:gd name="T99" fmla="*/ 350 h 539"/>
                <a:gd name="T100" fmla="*/ 360 w 409"/>
                <a:gd name="T101" fmla="*/ 318 h 539"/>
                <a:gd name="T102" fmla="*/ 378 w 409"/>
                <a:gd name="T103" fmla="*/ 289 h 539"/>
                <a:gd name="T104" fmla="*/ 379 w 409"/>
                <a:gd name="T105" fmla="*/ 286 h 539"/>
                <a:gd name="T106" fmla="*/ 392 w 409"/>
                <a:gd name="T107" fmla="*/ 246 h 539"/>
                <a:gd name="T108" fmla="*/ 397 w 409"/>
                <a:gd name="T109" fmla="*/ 205 h 539"/>
                <a:gd name="T110" fmla="*/ 389 w 409"/>
                <a:gd name="T111" fmla="*/ 147 h 539"/>
                <a:gd name="T112" fmla="*/ 364 w 409"/>
                <a:gd name="T113" fmla="*/ 96 h 539"/>
                <a:gd name="T114" fmla="*/ 327 w 409"/>
                <a:gd name="T115" fmla="*/ 55 h 539"/>
                <a:gd name="T116" fmla="*/ 280 w 409"/>
                <a:gd name="T117" fmla="*/ 26 h 539"/>
                <a:gd name="T118" fmla="*/ 223 w 409"/>
                <a:gd name="T119" fmla="*/ 1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9" h="53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8" name="Freeform 254">
              <a:extLst>
                <a:ext uri="{FF2B5EF4-FFF2-40B4-BE49-F238E27FC236}">
                  <a16:creationId xmlns:a16="http://schemas.microsoft.com/office/drawing/2014/main" id="{8C7701A4-DA55-4D75-82FC-0131A0ECB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6556" y="3541755"/>
              <a:ext cx="134938" cy="28575"/>
            </a:xfrm>
            <a:custGeom>
              <a:avLst/>
              <a:gdLst>
                <a:gd name="T0" fmla="*/ 158 w 171"/>
                <a:gd name="T1" fmla="*/ 36 h 36"/>
                <a:gd name="T2" fmla="*/ 14 w 171"/>
                <a:gd name="T3" fmla="*/ 36 h 36"/>
                <a:gd name="T4" fmla="*/ 14 w 171"/>
                <a:gd name="T5" fmla="*/ 36 h 36"/>
                <a:gd name="T6" fmla="*/ 10 w 171"/>
                <a:gd name="T7" fmla="*/ 35 h 36"/>
                <a:gd name="T8" fmla="*/ 5 w 171"/>
                <a:gd name="T9" fmla="*/ 33 h 36"/>
                <a:gd name="T10" fmla="*/ 2 w 171"/>
                <a:gd name="T11" fmla="*/ 28 h 36"/>
                <a:gd name="T12" fmla="*/ 0 w 171"/>
                <a:gd name="T13" fmla="*/ 23 h 36"/>
                <a:gd name="T14" fmla="*/ 0 w 171"/>
                <a:gd name="T15" fmla="*/ 14 h 36"/>
                <a:gd name="T16" fmla="*/ 0 w 171"/>
                <a:gd name="T17" fmla="*/ 14 h 36"/>
                <a:gd name="T18" fmla="*/ 2 w 171"/>
                <a:gd name="T19" fmla="*/ 8 h 36"/>
                <a:gd name="T20" fmla="*/ 5 w 171"/>
                <a:gd name="T21" fmla="*/ 4 h 36"/>
                <a:gd name="T22" fmla="*/ 10 w 171"/>
                <a:gd name="T23" fmla="*/ 1 h 36"/>
                <a:gd name="T24" fmla="*/ 14 w 171"/>
                <a:gd name="T25" fmla="*/ 0 h 36"/>
                <a:gd name="T26" fmla="*/ 158 w 171"/>
                <a:gd name="T27" fmla="*/ 0 h 36"/>
                <a:gd name="T28" fmla="*/ 158 w 171"/>
                <a:gd name="T29" fmla="*/ 0 h 36"/>
                <a:gd name="T30" fmla="*/ 163 w 171"/>
                <a:gd name="T31" fmla="*/ 1 h 36"/>
                <a:gd name="T32" fmla="*/ 167 w 171"/>
                <a:gd name="T33" fmla="*/ 4 h 36"/>
                <a:gd name="T34" fmla="*/ 170 w 171"/>
                <a:gd name="T35" fmla="*/ 8 h 36"/>
                <a:gd name="T36" fmla="*/ 171 w 171"/>
                <a:gd name="T37" fmla="*/ 14 h 36"/>
                <a:gd name="T38" fmla="*/ 171 w 171"/>
                <a:gd name="T39" fmla="*/ 23 h 36"/>
                <a:gd name="T40" fmla="*/ 171 w 171"/>
                <a:gd name="T41" fmla="*/ 23 h 36"/>
                <a:gd name="T42" fmla="*/ 170 w 171"/>
                <a:gd name="T43" fmla="*/ 28 h 36"/>
                <a:gd name="T44" fmla="*/ 167 w 171"/>
                <a:gd name="T45" fmla="*/ 33 h 36"/>
                <a:gd name="T46" fmla="*/ 163 w 171"/>
                <a:gd name="T47" fmla="*/ 35 h 36"/>
                <a:gd name="T48" fmla="*/ 158 w 171"/>
                <a:gd name="T49" fmla="*/ 36 h 36"/>
                <a:gd name="T50" fmla="*/ 158 w 171"/>
                <a:gd name="T51" fmla="*/ 36 h 36"/>
                <a:gd name="T52" fmla="*/ 14 w 171"/>
                <a:gd name="T53" fmla="*/ 12 h 36"/>
                <a:gd name="T54" fmla="*/ 14 w 171"/>
                <a:gd name="T55" fmla="*/ 12 h 36"/>
                <a:gd name="T56" fmla="*/ 13 w 171"/>
                <a:gd name="T57" fmla="*/ 12 h 36"/>
                <a:gd name="T58" fmla="*/ 12 w 171"/>
                <a:gd name="T59" fmla="*/ 14 h 36"/>
                <a:gd name="T60" fmla="*/ 12 w 171"/>
                <a:gd name="T61" fmla="*/ 23 h 36"/>
                <a:gd name="T62" fmla="*/ 12 w 171"/>
                <a:gd name="T63" fmla="*/ 23 h 36"/>
                <a:gd name="T64" fmla="*/ 13 w 171"/>
                <a:gd name="T65" fmla="*/ 25 h 36"/>
                <a:gd name="T66" fmla="*/ 14 w 171"/>
                <a:gd name="T67" fmla="*/ 25 h 36"/>
                <a:gd name="T68" fmla="*/ 158 w 171"/>
                <a:gd name="T69" fmla="*/ 25 h 36"/>
                <a:gd name="T70" fmla="*/ 158 w 171"/>
                <a:gd name="T71" fmla="*/ 25 h 36"/>
                <a:gd name="T72" fmla="*/ 159 w 171"/>
                <a:gd name="T73" fmla="*/ 25 h 36"/>
                <a:gd name="T74" fmla="*/ 159 w 171"/>
                <a:gd name="T75" fmla="*/ 23 h 36"/>
                <a:gd name="T76" fmla="*/ 159 w 171"/>
                <a:gd name="T77" fmla="*/ 14 h 36"/>
                <a:gd name="T78" fmla="*/ 159 w 171"/>
                <a:gd name="T79" fmla="*/ 14 h 36"/>
                <a:gd name="T80" fmla="*/ 159 w 171"/>
                <a:gd name="T81" fmla="*/ 12 h 36"/>
                <a:gd name="T82" fmla="*/ 158 w 171"/>
                <a:gd name="T83" fmla="*/ 12 h 36"/>
                <a:gd name="T84" fmla="*/ 14 w 171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36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9" name="Freeform 255">
              <a:extLst>
                <a:ext uri="{FF2B5EF4-FFF2-40B4-BE49-F238E27FC236}">
                  <a16:creationId xmlns:a16="http://schemas.microsoft.com/office/drawing/2014/main" id="{3871790A-CC20-4F4B-B2E8-76C084DFCC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29256" y="3579856"/>
              <a:ext cx="107950" cy="28575"/>
            </a:xfrm>
            <a:custGeom>
              <a:avLst/>
              <a:gdLst>
                <a:gd name="T0" fmla="*/ 123 w 136"/>
                <a:gd name="T1" fmla="*/ 35 h 35"/>
                <a:gd name="T2" fmla="*/ 13 w 136"/>
                <a:gd name="T3" fmla="*/ 35 h 35"/>
                <a:gd name="T4" fmla="*/ 13 w 136"/>
                <a:gd name="T5" fmla="*/ 35 h 35"/>
                <a:gd name="T6" fmla="*/ 8 w 136"/>
                <a:gd name="T7" fmla="*/ 34 h 35"/>
                <a:gd name="T8" fmla="*/ 4 w 136"/>
                <a:gd name="T9" fmla="*/ 32 h 35"/>
                <a:gd name="T10" fmla="*/ 1 w 136"/>
                <a:gd name="T11" fmla="*/ 27 h 35"/>
                <a:gd name="T12" fmla="*/ 0 w 136"/>
                <a:gd name="T13" fmla="*/ 23 h 35"/>
                <a:gd name="T14" fmla="*/ 0 w 136"/>
                <a:gd name="T15" fmla="*/ 14 h 35"/>
                <a:gd name="T16" fmla="*/ 0 w 136"/>
                <a:gd name="T17" fmla="*/ 14 h 35"/>
                <a:gd name="T18" fmla="*/ 1 w 136"/>
                <a:gd name="T19" fmla="*/ 8 h 35"/>
                <a:gd name="T20" fmla="*/ 4 w 136"/>
                <a:gd name="T21" fmla="*/ 3 h 35"/>
                <a:gd name="T22" fmla="*/ 8 w 136"/>
                <a:gd name="T23" fmla="*/ 1 h 35"/>
                <a:gd name="T24" fmla="*/ 13 w 136"/>
                <a:gd name="T25" fmla="*/ 0 h 35"/>
                <a:gd name="T26" fmla="*/ 123 w 136"/>
                <a:gd name="T27" fmla="*/ 0 h 35"/>
                <a:gd name="T28" fmla="*/ 123 w 136"/>
                <a:gd name="T29" fmla="*/ 0 h 35"/>
                <a:gd name="T30" fmla="*/ 128 w 136"/>
                <a:gd name="T31" fmla="*/ 1 h 35"/>
                <a:gd name="T32" fmla="*/ 132 w 136"/>
                <a:gd name="T33" fmla="*/ 3 h 35"/>
                <a:gd name="T34" fmla="*/ 136 w 136"/>
                <a:gd name="T35" fmla="*/ 8 h 35"/>
                <a:gd name="T36" fmla="*/ 136 w 136"/>
                <a:gd name="T37" fmla="*/ 14 h 35"/>
                <a:gd name="T38" fmla="*/ 136 w 136"/>
                <a:gd name="T39" fmla="*/ 23 h 35"/>
                <a:gd name="T40" fmla="*/ 136 w 136"/>
                <a:gd name="T41" fmla="*/ 23 h 35"/>
                <a:gd name="T42" fmla="*/ 136 w 136"/>
                <a:gd name="T43" fmla="*/ 27 h 35"/>
                <a:gd name="T44" fmla="*/ 132 w 136"/>
                <a:gd name="T45" fmla="*/ 32 h 35"/>
                <a:gd name="T46" fmla="*/ 128 w 136"/>
                <a:gd name="T47" fmla="*/ 34 h 35"/>
                <a:gd name="T48" fmla="*/ 123 w 136"/>
                <a:gd name="T49" fmla="*/ 35 h 35"/>
                <a:gd name="T50" fmla="*/ 123 w 136"/>
                <a:gd name="T51" fmla="*/ 35 h 35"/>
                <a:gd name="T52" fmla="*/ 13 w 136"/>
                <a:gd name="T53" fmla="*/ 11 h 35"/>
                <a:gd name="T54" fmla="*/ 13 w 136"/>
                <a:gd name="T55" fmla="*/ 11 h 35"/>
                <a:gd name="T56" fmla="*/ 12 w 136"/>
                <a:gd name="T57" fmla="*/ 11 h 35"/>
                <a:gd name="T58" fmla="*/ 11 w 136"/>
                <a:gd name="T59" fmla="*/ 14 h 35"/>
                <a:gd name="T60" fmla="*/ 11 w 136"/>
                <a:gd name="T61" fmla="*/ 23 h 35"/>
                <a:gd name="T62" fmla="*/ 11 w 136"/>
                <a:gd name="T63" fmla="*/ 23 h 35"/>
                <a:gd name="T64" fmla="*/ 12 w 136"/>
                <a:gd name="T65" fmla="*/ 24 h 35"/>
                <a:gd name="T66" fmla="*/ 13 w 136"/>
                <a:gd name="T67" fmla="*/ 24 h 35"/>
                <a:gd name="T68" fmla="*/ 123 w 136"/>
                <a:gd name="T69" fmla="*/ 24 h 35"/>
                <a:gd name="T70" fmla="*/ 123 w 136"/>
                <a:gd name="T71" fmla="*/ 24 h 35"/>
                <a:gd name="T72" fmla="*/ 124 w 136"/>
                <a:gd name="T73" fmla="*/ 24 h 35"/>
                <a:gd name="T74" fmla="*/ 125 w 136"/>
                <a:gd name="T75" fmla="*/ 23 h 35"/>
                <a:gd name="T76" fmla="*/ 125 w 136"/>
                <a:gd name="T77" fmla="*/ 14 h 35"/>
                <a:gd name="T78" fmla="*/ 125 w 136"/>
                <a:gd name="T79" fmla="*/ 14 h 35"/>
                <a:gd name="T80" fmla="*/ 124 w 136"/>
                <a:gd name="T81" fmla="*/ 11 h 35"/>
                <a:gd name="T82" fmla="*/ 123 w 136"/>
                <a:gd name="T83" fmla="*/ 11 h 35"/>
                <a:gd name="T84" fmla="*/ 13 w 136"/>
                <a:gd name="T85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35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0" name="Freeform 256">
              <a:extLst>
                <a:ext uri="{FF2B5EF4-FFF2-40B4-BE49-F238E27FC236}">
                  <a16:creationId xmlns:a16="http://schemas.microsoft.com/office/drawing/2014/main" id="{CB4DC264-E8E6-41C6-9E9C-E8ABAD46B6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43543" y="3617956"/>
              <a:ext cx="80963" cy="28575"/>
            </a:xfrm>
            <a:custGeom>
              <a:avLst/>
              <a:gdLst>
                <a:gd name="T0" fmla="*/ 89 w 102"/>
                <a:gd name="T1" fmla="*/ 36 h 36"/>
                <a:gd name="T2" fmla="*/ 14 w 102"/>
                <a:gd name="T3" fmla="*/ 36 h 36"/>
                <a:gd name="T4" fmla="*/ 14 w 102"/>
                <a:gd name="T5" fmla="*/ 36 h 36"/>
                <a:gd name="T6" fmla="*/ 8 w 102"/>
                <a:gd name="T7" fmla="*/ 35 h 36"/>
                <a:gd name="T8" fmla="*/ 3 w 102"/>
                <a:gd name="T9" fmla="*/ 32 h 36"/>
                <a:gd name="T10" fmla="*/ 1 w 102"/>
                <a:gd name="T11" fmla="*/ 28 h 36"/>
                <a:gd name="T12" fmla="*/ 0 w 102"/>
                <a:gd name="T13" fmla="*/ 22 h 36"/>
                <a:gd name="T14" fmla="*/ 0 w 102"/>
                <a:gd name="T15" fmla="*/ 14 h 36"/>
                <a:gd name="T16" fmla="*/ 0 w 102"/>
                <a:gd name="T17" fmla="*/ 14 h 36"/>
                <a:gd name="T18" fmla="*/ 1 w 102"/>
                <a:gd name="T19" fmla="*/ 8 h 36"/>
                <a:gd name="T20" fmla="*/ 3 w 102"/>
                <a:gd name="T21" fmla="*/ 4 h 36"/>
                <a:gd name="T22" fmla="*/ 8 w 102"/>
                <a:gd name="T23" fmla="*/ 1 h 36"/>
                <a:gd name="T24" fmla="*/ 14 w 102"/>
                <a:gd name="T25" fmla="*/ 0 h 36"/>
                <a:gd name="T26" fmla="*/ 89 w 102"/>
                <a:gd name="T27" fmla="*/ 0 h 36"/>
                <a:gd name="T28" fmla="*/ 89 w 102"/>
                <a:gd name="T29" fmla="*/ 0 h 36"/>
                <a:gd name="T30" fmla="*/ 93 w 102"/>
                <a:gd name="T31" fmla="*/ 1 h 36"/>
                <a:gd name="T32" fmla="*/ 98 w 102"/>
                <a:gd name="T33" fmla="*/ 4 h 36"/>
                <a:gd name="T34" fmla="*/ 101 w 102"/>
                <a:gd name="T35" fmla="*/ 8 h 36"/>
                <a:gd name="T36" fmla="*/ 102 w 102"/>
                <a:gd name="T37" fmla="*/ 14 h 36"/>
                <a:gd name="T38" fmla="*/ 102 w 102"/>
                <a:gd name="T39" fmla="*/ 22 h 36"/>
                <a:gd name="T40" fmla="*/ 102 w 102"/>
                <a:gd name="T41" fmla="*/ 22 h 36"/>
                <a:gd name="T42" fmla="*/ 101 w 102"/>
                <a:gd name="T43" fmla="*/ 28 h 36"/>
                <a:gd name="T44" fmla="*/ 98 w 102"/>
                <a:gd name="T45" fmla="*/ 32 h 36"/>
                <a:gd name="T46" fmla="*/ 93 w 102"/>
                <a:gd name="T47" fmla="*/ 35 h 36"/>
                <a:gd name="T48" fmla="*/ 89 w 102"/>
                <a:gd name="T49" fmla="*/ 36 h 36"/>
                <a:gd name="T50" fmla="*/ 89 w 102"/>
                <a:gd name="T51" fmla="*/ 36 h 36"/>
                <a:gd name="T52" fmla="*/ 14 w 102"/>
                <a:gd name="T53" fmla="*/ 12 h 36"/>
                <a:gd name="T54" fmla="*/ 14 w 102"/>
                <a:gd name="T55" fmla="*/ 12 h 36"/>
                <a:gd name="T56" fmla="*/ 11 w 102"/>
                <a:gd name="T57" fmla="*/ 12 h 36"/>
                <a:gd name="T58" fmla="*/ 11 w 102"/>
                <a:gd name="T59" fmla="*/ 14 h 36"/>
                <a:gd name="T60" fmla="*/ 11 w 102"/>
                <a:gd name="T61" fmla="*/ 22 h 36"/>
                <a:gd name="T62" fmla="*/ 11 w 102"/>
                <a:gd name="T63" fmla="*/ 22 h 36"/>
                <a:gd name="T64" fmla="*/ 11 w 102"/>
                <a:gd name="T65" fmla="*/ 24 h 36"/>
                <a:gd name="T66" fmla="*/ 14 w 102"/>
                <a:gd name="T67" fmla="*/ 24 h 36"/>
                <a:gd name="T68" fmla="*/ 89 w 102"/>
                <a:gd name="T69" fmla="*/ 24 h 36"/>
                <a:gd name="T70" fmla="*/ 89 w 102"/>
                <a:gd name="T71" fmla="*/ 24 h 36"/>
                <a:gd name="T72" fmla="*/ 90 w 102"/>
                <a:gd name="T73" fmla="*/ 24 h 36"/>
                <a:gd name="T74" fmla="*/ 91 w 102"/>
                <a:gd name="T75" fmla="*/ 22 h 36"/>
                <a:gd name="T76" fmla="*/ 91 w 102"/>
                <a:gd name="T77" fmla="*/ 14 h 36"/>
                <a:gd name="T78" fmla="*/ 91 w 102"/>
                <a:gd name="T79" fmla="*/ 14 h 36"/>
                <a:gd name="T80" fmla="*/ 90 w 102"/>
                <a:gd name="T81" fmla="*/ 12 h 36"/>
                <a:gd name="T82" fmla="*/ 89 w 102"/>
                <a:gd name="T83" fmla="*/ 12 h 36"/>
                <a:gd name="T84" fmla="*/ 14 w 102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36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1" name="Freeform 257">
              <a:extLst>
                <a:ext uri="{FF2B5EF4-FFF2-40B4-BE49-F238E27FC236}">
                  <a16:creationId xmlns:a16="http://schemas.microsoft.com/office/drawing/2014/main" id="{090A6583-7376-40DC-967C-76C02AA3F1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993" y="3143288"/>
              <a:ext cx="100013" cy="133352"/>
            </a:xfrm>
            <a:custGeom>
              <a:avLst/>
              <a:gdLst>
                <a:gd name="T0" fmla="*/ 6 w 126"/>
                <a:gd name="T1" fmla="*/ 167 h 167"/>
                <a:gd name="T2" fmla="*/ 6 w 126"/>
                <a:gd name="T3" fmla="*/ 167 h 167"/>
                <a:gd name="T4" fmla="*/ 4 w 126"/>
                <a:gd name="T5" fmla="*/ 166 h 167"/>
                <a:gd name="T6" fmla="*/ 3 w 126"/>
                <a:gd name="T7" fmla="*/ 165 h 167"/>
                <a:gd name="T8" fmla="*/ 1 w 126"/>
                <a:gd name="T9" fmla="*/ 164 h 167"/>
                <a:gd name="T10" fmla="*/ 0 w 126"/>
                <a:gd name="T11" fmla="*/ 161 h 167"/>
                <a:gd name="T12" fmla="*/ 0 w 126"/>
                <a:gd name="T13" fmla="*/ 161 h 167"/>
                <a:gd name="T14" fmla="*/ 1 w 126"/>
                <a:gd name="T15" fmla="*/ 142 h 167"/>
                <a:gd name="T16" fmla="*/ 4 w 126"/>
                <a:gd name="T17" fmla="*/ 125 h 167"/>
                <a:gd name="T18" fmla="*/ 8 w 126"/>
                <a:gd name="T19" fmla="*/ 107 h 167"/>
                <a:gd name="T20" fmla="*/ 14 w 126"/>
                <a:gd name="T21" fmla="*/ 92 h 167"/>
                <a:gd name="T22" fmla="*/ 21 w 126"/>
                <a:gd name="T23" fmla="*/ 77 h 167"/>
                <a:gd name="T24" fmla="*/ 29 w 126"/>
                <a:gd name="T25" fmla="*/ 65 h 167"/>
                <a:gd name="T26" fmla="*/ 38 w 126"/>
                <a:gd name="T27" fmla="*/ 52 h 167"/>
                <a:gd name="T28" fmla="*/ 48 w 126"/>
                <a:gd name="T29" fmla="*/ 42 h 167"/>
                <a:gd name="T30" fmla="*/ 57 w 126"/>
                <a:gd name="T31" fmla="*/ 31 h 167"/>
                <a:gd name="T32" fmla="*/ 67 w 126"/>
                <a:gd name="T33" fmla="*/ 23 h 167"/>
                <a:gd name="T34" fmla="*/ 77 w 126"/>
                <a:gd name="T35" fmla="*/ 16 h 167"/>
                <a:gd name="T36" fmla="*/ 87 w 126"/>
                <a:gd name="T37" fmla="*/ 10 h 167"/>
                <a:gd name="T38" fmla="*/ 97 w 126"/>
                <a:gd name="T39" fmla="*/ 6 h 167"/>
                <a:gd name="T40" fmla="*/ 105 w 126"/>
                <a:gd name="T41" fmla="*/ 2 h 167"/>
                <a:gd name="T42" fmla="*/ 113 w 126"/>
                <a:gd name="T43" fmla="*/ 1 h 167"/>
                <a:gd name="T44" fmla="*/ 121 w 126"/>
                <a:gd name="T45" fmla="*/ 0 h 167"/>
                <a:gd name="T46" fmla="*/ 121 w 126"/>
                <a:gd name="T47" fmla="*/ 0 h 167"/>
                <a:gd name="T48" fmla="*/ 122 w 126"/>
                <a:gd name="T49" fmla="*/ 0 h 167"/>
                <a:gd name="T50" fmla="*/ 125 w 126"/>
                <a:gd name="T51" fmla="*/ 1 h 167"/>
                <a:gd name="T52" fmla="*/ 126 w 126"/>
                <a:gd name="T53" fmla="*/ 4 h 167"/>
                <a:gd name="T54" fmla="*/ 126 w 126"/>
                <a:gd name="T55" fmla="*/ 6 h 167"/>
                <a:gd name="T56" fmla="*/ 126 w 126"/>
                <a:gd name="T57" fmla="*/ 6 h 167"/>
                <a:gd name="T58" fmla="*/ 126 w 126"/>
                <a:gd name="T59" fmla="*/ 8 h 167"/>
                <a:gd name="T60" fmla="*/ 125 w 126"/>
                <a:gd name="T61" fmla="*/ 9 h 167"/>
                <a:gd name="T62" fmla="*/ 122 w 126"/>
                <a:gd name="T63" fmla="*/ 10 h 167"/>
                <a:gd name="T64" fmla="*/ 121 w 126"/>
                <a:gd name="T65" fmla="*/ 12 h 167"/>
                <a:gd name="T66" fmla="*/ 121 w 126"/>
                <a:gd name="T67" fmla="*/ 12 h 167"/>
                <a:gd name="T68" fmla="*/ 114 w 126"/>
                <a:gd name="T69" fmla="*/ 12 h 167"/>
                <a:gd name="T70" fmla="*/ 107 w 126"/>
                <a:gd name="T71" fmla="*/ 14 h 167"/>
                <a:gd name="T72" fmla="*/ 100 w 126"/>
                <a:gd name="T73" fmla="*/ 17 h 167"/>
                <a:gd name="T74" fmla="*/ 92 w 126"/>
                <a:gd name="T75" fmla="*/ 21 h 167"/>
                <a:gd name="T76" fmla="*/ 83 w 126"/>
                <a:gd name="T77" fmla="*/ 27 h 167"/>
                <a:gd name="T78" fmla="*/ 74 w 126"/>
                <a:gd name="T79" fmla="*/ 32 h 167"/>
                <a:gd name="T80" fmla="*/ 65 w 126"/>
                <a:gd name="T81" fmla="*/ 40 h 167"/>
                <a:gd name="T82" fmla="*/ 56 w 126"/>
                <a:gd name="T83" fmla="*/ 50 h 167"/>
                <a:gd name="T84" fmla="*/ 48 w 126"/>
                <a:gd name="T85" fmla="*/ 60 h 167"/>
                <a:gd name="T86" fmla="*/ 39 w 126"/>
                <a:gd name="T87" fmla="*/ 70 h 167"/>
                <a:gd name="T88" fmla="*/ 31 w 126"/>
                <a:gd name="T89" fmla="*/ 83 h 167"/>
                <a:gd name="T90" fmla="*/ 24 w 126"/>
                <a:gd name="T91" fmla="*/ 97 h 167"/>
                <a:gd name="T92" fmla="*/ 20 w 126"/>
                <a:gd name="T93" fmla="*/ 111 h 167"/>
                <a:gd name="T94" fmla="*/ 15 w 126"/>
                <a:gd name="T95" fmla="*/ 127 h 167"/>
                <a:gd name="T96" fmla="*/ 13 w 126"/>
                <a:gd name="T97" fmla="*/ 143 h 167"/>
                <a:gd name="T98" fmla="*/ 12 w 126"/>
                <a:gd name="T99" fmla="*/ 161 h 167"/>
                <a:gd name="T100" fmla="*/ 12 w 126"/>
                <a:gd name="T101" fmla="*/ 161 h 167"/>
                <a:gd name="T102" fmla="*/ 12 w 126"/>
                <a:gd name="T103" fmla="*/ 164 h 167"/>
                <a:gd name="T104" fmla="*/ 11 w 126"/>
                <a:gd name="T105" fmla="*/ 165 h 167"/>
                <a:gd name="T106" fmla="*/ 8 w 126"/>
                <a:gd name="T107" fmla="*/ 166 h 167"/>
                <a:gd name="T108" fmla="*/ 6 w 126"/>
                <a:gd name="T109" fmla="*/ 167 h 167"/>
                <a:gd name="T110" fmla="*/ 6 w 126"/>
                <a:gd name="T1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" h="167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525945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12"/>
          <p:cNvSpPr>
            <a:spLocks/>
          </p:cNvSpPr>
          <p:nvPr userDrawn="1"/>
        </p:nvSpPr>
        <p:spPr bwMode="auto">
          <a:xfrm rot="5400000">
            <a:off x="-2190468" y="2190470"/>
            <a:ext cx="6858000" cy="2477061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7064" y="1220755"/>
            <a:ext cx="9105336" cy="114300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2477064" y="2742936"/>
            <a:ext cx="9091544" cy="3264363"/>
          </a:xfrm>
        </p:spPr>
        <p:txBody>
          <a:bodyPr anchor="t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  <a:p>
            <a:r>
              <a:rPr lang="en-US" dirty="0"/>
              <a:t>Lorem ipsum dolor sit amet, consectetur adipisicing elit, sed do eiusmod tempor incididunt ut labore et dolore magna aliqua.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616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8829830" y="3964999"/>
            <a:ext cx="396721" cy="449845"/>
          </a:xfrm>
          <a:custGeom>
            <a:avLst/>
            <a:gdLst>
              <a:gd name="T0" fmla="*/ 1838 w 1852"/>
              <a:gd name="T1" fmla="*/ 982 h 2400"/>
              <a:gd name="T2" fmla="*/ 1768 w 1852"/>
              <a:gd name="T3" fmla="*/ 1244 h 2400"/>
              <a:gd name="T4" fmla="*/ 1646 w 1852"/>
              <a:gd name="T5" fmla="*/ 1460 h 2400"/>
              <a:gd name="T6" fmla="*/ 1478 w 1852"/>
              <a:gd name="T7" fmla="*/ 1618 h 2400"/>
              <a:gd name="T8" fmla="*/ 1270 w 1852"/>
              <a:gd name="T9" fmla="*/ 1710 h 2400"/>
              <a:gd name="T10" fmla="*/ 1082 w 1852"/>
              <a:gd name="T11" fmla="*/ 1726 h 2400"/>
              <a:gd name="T12" fmla="*/ 928 w 1852"/>
              <a:gd name="T13" fmla="*/ 1688 h 2400"/>
              <a:gd name="T14" fmla="*/ 810 w 1852"/>
              <a:gd name="T15" fmla="*/ 1606 h 2400"/>
              <a:gd name="T16" fmla="*/ 678 w 1852"/>
              <a:gd name="T17" fmla="*/ 1934 h 2400"/>
              <a:gd name="T18" fmla="*/ 570 w 1852"/>
              <a:gd name="T19" fmla="*/ 2128 h 2400"/>
              <a:gd name="T20" fmla="*/ 378 w 1852"/>
              <a:gd name="T21" fmla="*/ 2330 h 2400"/>
              <a:gd name="T22" fmla="*/ 402 w 1852"/>
              <a:gd name="T23" fmla="*/ 1854 h 2400"/>
              <a:gd name="T24" fmla="*/ 556 w 1852"/>
              <a:gd name="T25" fmla="*/ 1046 h 2400"/>
              <a:gd name="T26" fmla="*/ 536 w 1852"/>
              <a:gd name="T27" fmla="*/ 850 h 2400"/>
              <a:gd name="T28" fmla="*/ 594 w 1852"/>
              <a:gd name="T29" fmla="*/ 660 h 2400"/>
              <a:gd name="T30" fmla="*/ 720 w 1852"/>
              <a:gd name="T31" fmla="*/ 548 h 2400"/>
              <a:gd name="T32" fmla="*/ 844 w 1852"/>
              <a:gd name="T33" fmla="*/ 536 h 2400"/>
              <a:gd name="T34" fmla="*/ 940 w 1852"/>
              <a:gd name="T35" fmla="*/ 594 h 2400"/>
              <a:gd name="T36" fmla="*/ 982 w 1852"/>
              <a:gd name="T37" fmla="*/ 698 h 2400"/>
              <a:gd name="T38" fmla="*/ 972 w 1852"/>
              <a:gd name="T39" fmla="*/ 844 h 2400"/>
              <a:gd name="T40" fmla="*/ 864 w 1852"/>
              <a:gd name="T41" fmla="*/ 1226 h 2400"/>
              <a:gd name="T42" fmla="*/ 880 w 1852"/>
              <a:gd name="T43" fmla="*/ 1374 h 2400"/>
              <a:gd name="T44" fmla="*/ 980 w 1852"/>
              <a:gd name="T45" fmla="*/ 1470 h 2400"/>
              <a:gd name="T46" fmla="*/ 1104 w 1852"/>
              <a:gd name="T47" fmla="*/ 1490 h 2400"/>
              <a:gd name="T48" fmla="*/ 1238 w 1852"/>
              <a:gd name="T49" fmla="*/ 1446 h 2400"/>
              <a:gd name="T50" fmla="*/ 1350 w 1852"/>
              <a:gd name="T51" fmla="*/ 1344 h 2400"/>
              <a:gd name="T52" fmla="*/ 1446 w 1852"/>
              <a:gd name="T53" fmla="*/ 1166 h 2400"/>
              <a:gd name="T54" fmla="*/ 1516 w 1852"/>
              <a:gd name="T55" fmla="*/ 760 h 2400"/>
              <a:gd name="T56" fmla="*/ 1502 w 1852"/>
              <a:gd name="T57" fmla="*/ 626 h 2400"/>
              <a:gd name="T58" fmla="*/ 1446 w 1852"/>
              <a:gd name="T59" fmla="*/ 482 h 2400"/>
              <a:gd name="T60" fmla="*/ 1350 w 1852"/>
              <a:gd name="T61" fmla="*/ 368 h 2400"/>
              <a:gd name="T62" fmla="*/ 1216 w 1852"/>
              <a:gd name="T63" fmla="*/ 284 h 2400"/>
              <a:gd name="T64" fmla="*/ 1044 w 1852"/>
              <a:gd name="T65" fmla="*/ 240 h 2400"/>
              <a:gd name="T66" fmla="*/ 868 w 1852"/>
              <a:gd name="T67" fmla="*/ 238 h 2400"/>
              <a:gd name="T68" fmla="*/ 662 w 1852"/>
              <a:gd name="T69" fmla="*/ 288 h 2400"/>
              <a:gd name="T70" fmla="*/ 496 w 1852"/>
              <a:gd name="T71" fmla="*/ 390 h 2400"/>
              <a:gd name="T72" fmla="*/ 372 w 1852"/>
              <a:gd name="T73" fmla="*/ 532 h 2400"/>
              <a:gd name="T74" fmla="*/ 294 w 1852"/>
              <a:gd name="T75" fmla="*/ 702 h 2400"/>
              <a:gd name="T76" fmla="*/ 268 w 1852"/>
              <a:gd name="T77" fmla="*/ 892 h 2400"/>
              <a:gd name="T78" fmla="*/ 306 w 1852"/>
              <a:gd name="T79" fmla="*/ 1078 h 2400"/>
              <a:gd name="T80" fmla="*/ 378 w 1852"/>
              <a:gd name="T81" fmla="*/ 1190 h 2400"/>
              <a:gd name="T82" fmla="*/ 350 w 1852"/>
              <a:gd name="T83" fmla="*/ 1348 h 2400"/>
              <a:gd name="T84" fmla="*/ 314 w 1852"/>
              <a:gd name="T85" fmla="*/ 1386 h 2400"/>
              <a:gd name="T86" fmla="*/ 214 w 1852"/>
              <a:gd name="T87" fmla="*/ 1348 h 2400"/>
              <a:gd name="T88" fmla="*/ 70 w 1852"/>
              <a:gd name="T89" fmla="*/ 1180 h 2400"/>
              <a:gd name="T90" fmla="*/ 4 w 1852"/>
              <a:gd name="T91" fmla="*/ 944 h 2400"/>
              <a:gd name="T92" fmla="*/ 10 w 1852"/>
              <a:gd name="T93" fmla="*/ 746 h 2400"/>
              <a:gd name="T94" fmla="*/ 78 w 1852"/>
              <a:gd name="T95" fmla="*/ 522 h 2400"/>
              <a:gd name="T96" fmla="*/ 216 w 1852"/>
              <a:gd name="T97" fmla="*/ 314 h 2400"/>
              <a:gd name="T98" fmla="*/ 424 w 1852"/>
              <a:gd name="T99" fmla="*/ 144 h 2400"/>
              <a:gd name="T100" fmla="*/ 700 w 1852"/>
              <a:gd name="T101" fmla="*/ 32 h 2400"/>
              <a:gd name="T102" fmla="*/ 982 w 1852"/>
              <a:gd name="T103" fmla="*/ 0 h 2400"/>
              <a:gd name="T104" fmla="*/ 1258 w 1852"/>
              <a:gd name="T105" fmla="*/ 38 h 2400"/>
              <a:gd name="T106" fmla="*/ 1488 w 1852"/>
              <a:gd name="T107" fmla="*/ 142 h 2400"/>
              <a:gd name="T108" fmla="*/ 1668 w 1852"/>
              <a:gd name="T109" fmla="*/ 298 h 2400"/>
              <a:gd name="T110" fmla="*/ 1790 w 1852"/>
              <a:gd name="T111" fmla="*/ 492 h 2400"/>
              <a:gd name="T112" fmla="*/ 1848 w 1852"/>
              <a:gd name="T113" fmla="*/ 710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52" h="2400">
                <a:moveTo>
                  <a:pt x="1852" y="786"/>
                </a:moveTo>
                <a:lnTo>
                  <a:pt x="1852" y="786"/>
                </a:lnTo>
                <a:lnTo>
                  <a:pt x="1850" y="836"/>
                </a:lnTo>
                <a:lnTo>
                  <a:pt x="1848" y="886"/>
                </a:lnTo>
                <a:lnTo>
                  <a:pt x="1844" y="934"/>
                </a:lnTo>
                <a:lnTo>
                  <a:pt x="1838" y="982"/>
                </a:lnTo>
                <a:lnTo>
                  <a:pt x="1830" y="1028"/>
                </a:lnTo>
                <a:lnTo>
                  <a:pt x="1822" y="1074"/>
                </a:lnTo>
                <a:lnTo>
                  <a:pt x="1810" y="1118"/>
                </a:lnTo>
                <a:lnTo>
                  <a:pt x="1798" y="1160"/>
                </a:lnTo>
                <a:lnTo>
                  <a:pt x="1784" y="1202"/>
                </a:lnTo>
                <a:lnTo>
                  <a:pt x="1768" y="1244"/>
                </a:lnTo>
                <a:lnTo>
                  <a:pt x="1752" y="1284"/>
                </a:lnTo>
                <a:lnTo>
                  <a:pt x="1734" y="1322"/>
                </a:lnTo>
                <a:lnTo>
                  <a:pt x="1714" y="1358"/>
                </a:lnTo>
                <a:lnTo>
                  <a:pt x="1692" y="1394"/>
                </a:lnTo>
                <a:lnTo>
                  <a:pt x="1670" y="1426"/>
                </a:lnTo>
                <a:lnTo>
                  <a:pt x="1646" y="1460"/>
                </a:lnTo>
                <a:lnTo>
                  <a:pt x="1622" y="1490"/>
                </a:lnTo>
                <a:lnTo>
                  <a:pt x="1596" y="1520"/>
                </a:lnTo>
                <a:lnTo>
                  <a:pt x="1568" y="1546"/>
                </a:lnTo>
                <a:lnTo>
                  <a:pt x="1538" y="1572"/>
                </a:lnTo>
                <a:lnTo>
                  <a:pt x="1510" y="1596"/>
                </a:lnTo>
                <a:lnTo>
                  <a:pt x="1478" y="1618"/>
                </a:lnTo>
                <a:lnTo>
                  <a:pt x="1446" y="1638"/>
                </a:lnTo>
                <a:lnTo>
                  <a:pt x="1412" y="1656"/>
                </a:lnTo>
                <a:lnTo>
                  <a:pt x="1378" y="1672"/>
                </a:lnTo>
                <a:lnTo>
                  <a:pt x="1342" y="1688"/>
                </a:lnTo>
                <a:lnTo>
                  <a:pt x="1306" y="1700"/>
                </a:lnTo>
                <a:lnTo>
                  <a:pt x="1270" y="1710"/>
                </a:lnTo>
                <a:lnTo>
                  <a:pt x="1230" y="1718"/>
                </a:lnTo>
                <a:lnTo>
                  <a:pt x="1192" y="1724"/>
                </a:lnTo>
                <a:lnTo>
                  <a:pt x="1152" y="1726"/>
                </a:lnTo>
                <a:lnTo>
                  <a:pt x="1110" y="1728"/>
                </a:lnTo>
                <a:lnTo>
                  <a:pt x="1110" y="1728"/>
                </a:lnTo>
                <a:lnTo>
                  <a:pt x="1082" y="1726"/>
                </a:lnTo>
                <a:lnTo>
                  <a:pt x="1056" y="1724"/>
                </a:lnTo>
                <a:lnTo>
                  <a:pt x="1028" y="1720"/>
                </a:lnTo>
                <a:lnTo>
                  <a:pt x="1002" y="1714"/>
                </a:lnTo>
                <a:lnTo>
                  <a:pt x="976" y="1706"/>
                </a:lnTo>
                <a:lnTo>
                  <a:pt x="952" y="1698"/>
                </a:lnTo>
                <a:lnTo>
                  <a:pt x="928" y="1688"/>
                </a:lnTo>
                <a:lnTo>
                  <a:pt x="904" y="1676"/>
                </a:lnTo>
                <a:lnTo>
                  <a:pt x="884" y="1664"/>
                </a:lnTo>
                <a:lnTo>
                  <a:pt x="862" y="1650"/>
                </a:lnTo>
                <a:lnTo>
                  <a:pt x="844" y="1636"/>
                </a:lnTo>
                <a:lnTo>
                  <a:pt x="826" y="1622"/>
                </a:lnTo>
                <a:lnTo>
                  <a:pt x="810" y="1606"/>
                </a:lnTo>
                <a:lnTo>
                  <a:pt x="796" y="1590"/>
                </a:lnTo>
                <a:lnTo>
                  <a:pt x="784" y="1574"/>
                </a:lnTo>
                <a:lnTo>
                  <a:pt x="774" y="1556"/>
                </a:lnTo>
                <a:lnTo>
                  <a:pt x="774" y="1556"/>
                </a:lnTo>
                <a:lnTo>
                  <a:pt x="732" y="1722"/>
                </a:lnTo>
                <a:lnTo>
                  <a:pt x="678" y="1934"/>
                </a:lnTo>
                <a:lnTo>
                  <a:pt x="678" y="1934"/>
                </a:lnTo>
                <a:lnTo>
                  <a:pt x="670" y="1956"/>
                </a:lnTo>
                <a:lnTo>
                  <a:pt x="658" y="1984"/>
                </a:lnTo>
                <a:lnTo>
                  <a:pt x="640" y="2016"/>
                </a:lnTo>
                <a:lnTo>
                  <a:pt x="620" y="2052"/>
                </a:lnTo>
                <a:lnTo>
                  <a:pt x="570" y="2128"/>
                </a:lnTo>
                <a:lnTo>
                  <a:pt x="518" y="2206"/>
                </a:lnTo>
                <a:lnTo>
                  <a:pt x="466" y="2280"/>
                </a:lnTo>
                <a:lnTo>
                  <a:pt x="420" y="2342"/>
                </a:lnTo>
                <a:lnTo>
                  <a:pt x="378" y="2400"/>
                </a:lnTo>
                <a:lnTo>
                  <a:pt x="378" y="2400"/>
                </a:lnTo>
                <a:lnTo>
                  <a:pt x="378" y="2330"/>
                </a:lnTo>
                <a:lnTo>
                  <a:pt x="380" y="2166"/>
                </a:lnTo>
                <a:lnTo>
                  <a:pt x="384" y="2072"/>
                </a:lnTo>
                <a:lnTo>
                  <a:pt x="388" y="1984"/>
                </a:lnTo>
                <a:lnTo>
                  <a:pt x="394" y="1908"/>
                </a:lnTo>
                <a:lnTo>
                  <a:pt x="398" y="1878"/>
                </a:lnTo>
                <a:lnTo>
                  <a:pt x="402" y="1854"/>
                </a:lnTo>
                <a:lnTo>
                  <a:pt x="402" y="1854"/>
                </a:lnTo>
                <a:lnTo>
                  <a:pt x="578" y="1106"/>
                </a:lnTo>
                <a:lnTo>
                  <a:pt x="578" y="1106"/>
                </a:lnTo>
                <a:lnTo>
                  <a:pt x="572" y="1090"/>
                </a:lnTo>
                <a:lnTo>
                  <a:pt x="564" y="1070"/>
                </a:lnTo>
                <a:lnTo>
                  <a:pt x="556" y="1046"/>
                </a:lnTo>
                <a:lnTo>
                  <a:pt x="548" y="1014"/>
                </a:lnTo>
                <a:lnTo>
                  <a:pt x="542" y="976"/>
                </a:lnTo>
                <a:lnTo>
                  <a:pt x="536" y="934"/>
                </a:lnTo>
                <a:lnTo>
                  <a:pt x="534" y="888"/>
                </a:lnTo>
                <a:lnTo>
                  <a:pt x="534" y="888"/>
                </a:lnTo>
                <a:lnTo>
                  <a:pt x="536" y="850"/>
                </a:lnTo>
                <a:lnTo>
                  <a:pt x="540" y="814"/>
                </a:lnTo>
                <a:lnTo>
                  <a:pt x="546" y="780"/>
                </a:lnTo>
                <a:lnTo>
                  <a:pt x="556" y="746"/>
                </a:lnTo>
                <a:lnTo>
                  <a:pt x="566" y="716"/>
                </a:lnTo>
                <a:lnTo>
                  <a:pt x="580" y="686"/>
                </a:lnTo>
                <a:lnTo>
                  <a:pt x="594" y="660"/>
                </a:lnTo>
                <a:lnTo>
                  <a:pt x="612" y="634"/>
                </a:lnTo>
                <a:lnTo>
                  <a:pt x="630" y="612"/>
                </a:lnTo>
                <a:lnTo>
                  <a:pt x="652" y="592"/>
                </a:lnTo>
                <a:lnTo>
                  <a:pt x="674" y="574"/>
                </a:lnTo>
                <a:lnTo>
                  <a:pt x="696" y="560"/>
                </a:lnTo>
                <a:lnTo>
                  <a:pt x="720" y="548"/>
                </a:lnTo>
                <a:lnTo>
                  <a:pt x="746" y="540"/>
                </a:lnTo>
                <a:lnTo>
                  <a:pt x="772" y="534"/>
                </a:lnTo>
                <a:lnTo>
                  <a:pt x="800" y="532"/>
                </a:lnTo>
                <a:lnTo>
                  <a:pt x="800" y="532"/>
                </a:lnTo>
                <a:lnTo>
                  <a:pt x="822" y="534"/>
                </a:lnTo>
                <a:lnTo>
                  <a:pt x="844" y="536"/>
                </a:lnTo>
                <a:lnTo>
                  <a:pt x="864" y="542"/>
                </a:lnTo>
                <a:lnTo>
                  <a:pt x="882" y="550"/>
                </a:lnTo>
                <a:lnTo>
                  <a:pt x="898" y="558"/>
                </a:lnTo>
                <a:lnTo>
                  <a:pt x="914" y="568"/>
                </a:lnTo>
                <a:lnTo>
                  <a:pt x="926" y="580"/>
                </a:lnTo>
                <a:lnTo>
                  <a:pt x="940" y="594"/>
                </a:lnTo>
                <a:lnTo>
                  <a:pt x="950" y="608"/>
                </a:lnTo>
                <a:lnTo>
                  <a:pt x="960" y="624"/>
                </a:lnTo>
                <a:lnTo>
                  <a:pt x="968" y="642"/>
                </a:lnTo>
                <a:lnTo>
                  <a:pt x="974" y="660"/>
                </a:lnTo>
                <a:lnTo>
                  <a:pt x="978" y="678"/>
                </a:lnTo>
                <a:lnTo>
                  <a:pt x="982" y="698"/>
                </a:lnTo>
                <a:lnTo>
                  <a:pt x="984" y="718"/>
                </a:lnTo>
                <a:lnTo>
                  <a:pt x="984" y="738"/>
                </a:lnTo>
                <a:lnTo>
                  <a:pt x="984" y="738"/>
                </a:lnTo>
                <a:lnTo>
                  <a:pt x="984" y="762"/>
                </a:lnTo>
                <a:lnTo>
                  <a:pt x="982" y="788"/>
                </a:lnTo>
                <a:lnTo>
                  <a:pt x="972" y="844"/>
                </a:lnTo>
                <a:lnTo>
                  <a:pt x="958" y="902"/>
                </a:lnTo>
                <a:lnTo>
                  <a:pt x="940" y="964"/>
                </a:lnTo>
                <a:lnTo>
                  <a:pt x="900" y="1094"/>
                </a:lnTo>
                <a:lnTo>
                  <a:pt x="880" y="1160"/>
                </a:lnTo>
                <a:lnTo>
                  <a:pt x="864" y="1226"/>
                </a:lnTo>
                <a:lnTo>
                  <a:pt x="864" y="1226"/>
                </a:lnTo>
                <a:lnTo>
                  <a:pt x="858" y="1254"/>
                </a:lnTo>
                <a:lnTo>
                  <a:pt x="858" y="1280"/>
                </a:lnTo>
                <a:lnTo>
                  <a:pt x="858" y="1304"/>
                </a:lnTo>
                <a:lnTo>
                  <a:pt x="862" y="1328"/>
                </a:lnTo>
                <a:lnTo>
                  <a:pt x="870" y="1352"/>
                </a:lnTo>
                <a:lnTo>
                  <a:pt x="880" y="1374"/>
                </a:lnTo>
                <a:lnTo>
                  <a:pt x="892" y="1394"/>
                </a:lnTo>
                <a:lnTo>
                  <a:pt x="906" y="1414"/>
                </a:lnTo>
                <a:lnTo>
                  <a:pt x="922" y="1430"/>
                </a:lnTo>
                <a:lnTo>
                  <a:pt x="940" y="1446"/>
                </a:lnTo>
                <a:lnTo>
                  <a:pt x="960" y="1458"/>
                </a:lnTo>
                <a:lnTo>
                  <a:pt x="980" y="1470"/>
                </a:lnTo>
                <a:lnTo>
                  <a:pt x="1004" y="1478"/>
                </a:lnTo>
                <a:lnTo>
                  <a:pt x="1028" y="1486"/>
                </a:lnTo>
                <a:lnTo>
                  <a:pt x="1054" y="1490"/>
                </a:lnTo>
                <a:lnTo>
                  <a:pt x="1080" y="1490"/>
                </a:lnTo>
                <a:lnTo>
                  <a:pt x="1080" y="1490"/>
                </a:lnTo>
                <a:lnTo>
                  <a:pt x="1104" y="1490"/>
                </a:lnTo>
                <a:lnTo>
                  <a:pt x="1128" y="1486"/>
                </a:lnTo>
                <a:lnTo>
                  <a:pt x="1152" y="1482"/>
                </a:lnTo>
                <a:lnTo>
                  <a:pt x="1174" y="1476"/>
                </a:lnTo>
                <a:lnTo>
                  <a:pt x="1196" y="1468"/>
                </a:lnTo>
                <a:lnTo>
                  <a:pt x="1218" y="1458"/>
                </a:lnTo>
                <a:lnTo>
                  <a:pt x="1238" y="1446"/>
                </a:lnTo>
                <a:lnTo>
                  <a:pt x="1258" y="1432"/>
                </a:lnTo>
                <a:lnTo>
                  <a:pt x="1278" y="1418"/>
                </a:lnTo>
                <a:lnTo>
                  <a:pt x="1296" y="1402"/>
                </a:lnTo>
                <a:lnTo>
                  <a:pt x="1314" y="1384"/>
                </a:lnTo>
                <a:lnTo>
                  <a:pt x="1332" y="1364"/>
                </a:lnTo>
                <a:lnTo>
                  <a:pt x="1350" y="1344"/>
                </a:lnTo>
                <a:lnTo>
                  <a:pt x="1366" y="1322"/>
                </a:lnTo>
                <a:lnTo>
                  <a:pt x="1380" y="1298"/>
                </a:lnTo>
                <a:lnTo>
                  <a:pt x="1396" y="1274"/>
                </a:lnTo>
                <a:lnTo>
                  <a:pt x="1410" y="1248"/>
                </a:lnTo>
                <a:lnTo>
                  <a:pt x="1422" y="1222"/>
                </a:lnTo>
                <a:lnTo>
                  <a:pt x="1446" y="1166"/>
                </a:lnTo>
                <a:lnTo>
                  <a:pt x="1468" y="1106"/>
                </a:lnTo>
                <a:lnTo>
                  <a:pt x="1484" y="1042"/>
                </a:lnTo>
                <a:lnTo>
                  <a:pt x="1498" y="974"/>
                </a:lnTo>
                <a:lnTo>
                  <a:pt x="1508" y="906"/>
                </a:lnTo>
                <a:lnTo>
                  <a:pt x="1514" y="834"/>
                </a:lnTo>
                <a:lnTo>
                  <a:pt x="1516" y="760"/>
                </a:lnTo>
                <a:lnTo>
                  <a:pt x="1516" y="760"/>
                </a:lnTo>
                <a:lnTo>
                  <a:pt x="1516" y="732"/>
                </a:lnTo>
                <a:lnTo>
                  <a:pt x="1514" y="704"/>
                </a:lnTo>
                <a:lnTo>
                  <a:pt x="1510" y="678"/>
                </a:lnTo>
                <a:lnTo>
                  <a:pt x="1506" y="652"/>
                </a:lnTo>
                <a:lnTo>
                  <a:pt x="1502" y="626"/>
                </a:lnTo>
                <a:lnTo>
                  <a:pt x="1494" y="600"/>
                </a:lnTo>
                <a:lnTo>
                  <a:pt x="1486" y="576"/>
                </a:lnTo>
                <a:lnTo>
                  <a:pt x="1478" y="552"/>
                </a:lnTo>
                <a:lnTo>
                  <a:pt x="1468" y="528"/>
                </a:lnTo>
                <a:lnTo>
                  <a:pt x="1458" y="506"/>
                </a:lnTo>
                <a:lnTo>
                  <a:pt x="1446" y="482"/>
                </a:lnTo>
                <a:lnTo>
                  <a:pt x="1432" y="462"/>
                </a:lnTo>
                <a:lnTo>
                  <a:pt x="1418" y="442"/>
                </a:lnTo>
                <a:lnTo>
                  <a:pt x="1402" y="422"/>
                </a:lnTo>
                <a:lnTo>
                  <a:pt x="1386" y="402"/>
                </a:lnTo>
                <a:lnTo>
                  <a:pt x="1368" y="384"/>
                </a:lnTo>
                <a:lnTo>
                  <a:pt x="1350" y="368"/>
                </a:lnTo>
                <a:lnTo>
                  <a:pt x="1330" y="352"/>
                </a:lnTo>
                <a:lnTo>
                  <a:pt x="1310" y="336"/>
                </a:lnTo>
                <a:lnTo>
                  <a:pt x="1288" y="322"/>
                </a:lnTo>
                <a:lnTo>
                  <a:pt x="1264" y="308"/>
                </a:lnTo>
                <a:lnTo>
                  <a:pt x="1240" y="296"/>
                </a:lnTo>
                <a:lnTo>
                  <a:pt x="1216" y="284"/>
                </a:lnTo>
                <a:lnTo>
                  <a:pt x="1190" y="274"/>
                </a:lnTo>
                <a:lnTo>
                  <a:pt x="1162" y="264"/>
                </a:lnTo>
                <a:lnTo>
                  <a:pt x="1134" y="256"/>
                </a:lnTo>
                <a:lnTo>
                  <a:pt x="1104" y="250"/>
                </a:lnTo>
                <a:lnTo>
                  <a:pt x="1074" y="244"/>
                </a:lnTo>
                <a:lnTo>
                  <a:pt x="1044" y="240"/>
                </a:lnTo>
                <a:lnTo>
                  <a:pt x="1012" y="236"/>
                </a:lnTo>
                <a:lnTo>
                  <a:pt x="978" y="234"/>
                </a:lnTo>
                <a:lnTo>
                  <a:pt x="944" y="234"/>
                </a:lnTo>
                <a:lnTo>
                  <a:pt x="944" y="234"/>
                </a:lnTo>
                <a:lnTo>
                  <a:pt x="906" y="236"/>
                </a:lnTo>
                <a:lnTo>
                  <a:pt x="868" y="238"/>
                </a:lnTo>
                <a:lnTo>
                  <a:pt x="832" y="242"/>
                </a:lnTo>
                <a:lnTo>
                  <a:pt x="796" y="248"/>
                </a:lnTo>
                <a:lnTo>
                  <a:pt x="760" y="256"/>
                </a:lnTo>
                <a:lnTo>
                  <a:pt x="728" y="266"/>
                </a:lnTo>
                <a:lnTo>
                  <a:pt x="694" y="276"/>
                </a:lnTo>
                <a:lnTo>
                  <a:pt x="662" y="288"/>
                </a:lnTo>
                <a:lnTo>
                  <a:pt x="632" y="302"/>
                </a:lnTo>
                <a:lnTo>
                  <a:pt x="602" y="316"/>
                </a:lnTo>
                <a:lnTo>
                  <a:pt x="574" y="334"/>
                </a:lnTo>
                <a:lnTo>
                  <a:pt x="548" y="350"/>
                </a:lnTo>
                <a:lnTo>
                  <a:pt x="522" y="370"/>
                </a:lnTo>
                <a:lnTo>
                  <a:pt x="496" y="390"/>
                </a:lnTo>
                <a:lnTo>
                  <a:pt x="472" y="410"/>
                </a:lnTo>
                <a:lnTo>
                  <a:pt x="450" y="432"/>
                </a:lnTo>
                <a:lnTo>
                  <a:pt x="428" y="456"/>
                </a:lnTo>
                <a:lnTo>
                  <a:pt x="408" y="480"/>
                </a:lnTo>
                <a:lnTo>
                  <a:pt x="390" y="506"/>
                </a:lnTo>
                <a:lnTo>
                  <a:pt x="372" y="532"/>
                </a:lnTo>
                <a:lnTo>
                  <a:pt x="356" y="558"/>
                </a:lnTo>
                <a:lnTo>
                  <a:pt x="342" y="586"/>
                </a:lnTo>
                <a:lnTo>
                  <a:pt x="328" y="614"/>
                </a:lnTo>
                <a:lnTo>
                  <a:pt x="316" y="642"/>
                </a:lnTo>
                <a:lnTo>
                  <a:pt x="304" y="672"/>
                </a:lnTo>
                <a:lnTo>
                  <a:pt x="294" y="702"/>
                </a:lnTo>
                <a:lnTo>
                  <a:pt x="286" y="732"/>
                </a:lnTo>
                <a:lnTo>
                  <a:pt x="280" y="764"/>
                </a:lnTo>
                <a:lnTo>
                  <a:pt x="274" y="796"/>
                </a:lnTo>
                <a:lnTo>
                  <a:pt x="272" y="828"/>
                </a:lnTo>
                <a:lnTo>
                  <a:pt x="268" y="860"/>
                </a:lnTo>
                <a:lnTo>
                  <a:pt x="268" y="892"/>
                </a:lnTo>
                <a:lnTo>
                  <a:pt x="268" y="892"/>
                </a:lnTo>
                <a:lnTo>
                  <a:pt x="270" y="936"/>
                </a:lnTo>
                <a:lnTo>
                  <a:pt x="274" y="976"/>
                </a:lnTo>
                <a:lnTo>
                  <a:pt x="282" y="1012"/>
                </a:lnTo>
                <a:lnTo>
                  <a:pt x="292" y="1046"/>
                </a:lnTo>
                <a:lnTo>
                  <a:pt x="306" y="1078"/>
                </a:lnTo>
                <a:lnTo>
                  <a:pt x="322" y="1108"/>
                </a:lnTo>
                <a:lnTo>
                  <a:pt x="338" y="1136"/>
                </a:lnTo>
                <a:lnTo>
                  <a:pt x="358" y="1162"/>
                </a:lnTo>
                <a:lnTo>
                  <a:pt x="358" y="1162"/>
                </a:lnTo>
                <a:lnTo>
                  <a:pt x="374" y="1182"/>
                </a:lnTo>
                <a:lnTo>
                  <a:pt x="378" y="1190"/>
                </a:lnTo>
                <a:lnTo>
                  <a:pt x="382" y="1198"/>
                </a:lnTo>
                <a:lnTo>
                  <a:pt x="382" y="1206"/>
                </a:lnTo>
                <a:lnTo>
                  <a:pt x="382" y="1216"/>
                </a:lnTo>
                <a:lnTo>
                  <a:pt x="378" y="1238"/>
                </a:lnTo>
                <a:lnTo>
                  <a:pt x="378" y="1238"/>
                </a:lnTo>
                <a:lnTo>
                  <a:pt x="350" y="1348"/>
                </a:lnTo>
                <a:lnTo>
                  <a:pt x="350" y="1348"/>
                </a:lnTo>
                <a:lnTo>
                  <a:pt x="346" y="1360"/>
                </a:lnTo>
                <a:lnTo>
                  <a:pt x="340" y="1370"/>
                </a:lnTo>
                <a:lnTo>
                  <a:pt x="332" y="1378"/>
                </a:lnTo>
                <a:lnTo>
                  <a:pt x="324" y="1384"/>
                </a:lnTo>
                <a:lnTo>
                  <a:pt x="314" y="1386"/>
                </a:lnTo>
                <a:lnTo>
                  <a:pt x="304" y="1388"/>
                </a:lnTo>
                <a:lnTo>
                  <a:pt x="294" y="1386"/>
                </a:lnTo>
                <a:lnTo>
                  <a:pt x="282" y="1382"/>
                </a:lnTo>
                <a:lnTo>
                  <a:pt x="282" y="1382"/>
                </a:lnTo>
                <a:lnTo>
                  <a:pt x="246" y="1366"/>
                </a:lnTo>
                <a:lnTo>
                  <a:pt x="214" y="1348"/>
                </a:lnTo>
                <a:lnTo>
                  <a:pt x="184" y="1326"/>
                </a:lnTo>
                <a:lnTo>
                  <a:pt x="156" y="1300"/>
                </a:lnTo>
                <a:lnTo>
                  <a:pt x="132" y="1274"/>
                </a:lnTo>
                <a:lnTo>
                  <a:pt x="108" y="1244"/>
                </a:lnTo>
                <a:lnTo>
                  <a:pt x="88" y="1212"/>
                </a:lnTo>
                <a:lnTo>
                  <a:pt x="70" y="1180"/>
                </a:lnTo>
                <a:lnTo>
                  <a:pt x="52" y="1144"/>
                </a:lnTo>
                <a:lnTo>
                  <a:pt x="38" y="1106"/>
                </a:lnTo>
                <a:lnTo>
                  <a:pt x="26" y="1068"/>
                </a:lnTo>
                <a:lnTo>
                  <a:pt x="18" y="1028"/>
                </a:lnTo>
                <a:lnTo>
                  <a:pt x="10" y="988"/>
                </a:lnTo>
                <a:lnTo>
                  <a:pt x="4" y="944"/>
                </a:lnTo>
                <a:lnTo>
                  <a:pt x="2" y="902"/>
                </a:lnTo>
                <a:lnTo>
                  <a:pt x="0" y="858"/>
                </a:lnTo>
                <a:lnTo>
                  <a:pt x="0" y="858"/>
                </a:lnTo>
                <a:lnTo>
                  <a:pt x="2" y="820"/>
                </a:lnTo>
                <a:lnTo>
                  <a:pt x="4" y="784"/>
                </a:lnTo>
                <a:lnTo>
                  <a:pt x="10" y="746"/>
                </a:lnTo>
                <a:lnTo>
                  <a:pt x="16" y="708"/>
                </a:lnTo>
                <a:lnTo>
                  <a:pt x="24" y="672"/>
                </a:lnTo>
                <a:lnTo>
                  <a:pt x="36" y="634"/>
                </a:lnTo>
                <a:lnTo>
                  <a:pt x="48" y="596"/>
                </a:lnTo>
                <a:lnTo>
                  <a:pt x="62" y="560"/>
                </a:lnTo>
                <a:lnTo>
                  <a:pt x="78" y="522"/>
                </a:lnTo>
                <a:lnTo>
                  <a:pt x="96" y="486"/>
                </a:lnTo>
                <a:lnTo>
                  <a:pt x="116" y="450"/>
                </a:lnTo>
                <a:lnTo>
                  <a:pt x="138" y="414"/>
                </a:lnTo>
                <a:lnTo>
                  <a:pt x="162" y="380"/>
                </a:lnTo>
                <a:lnTo>
                  <a:pt x="188" y="346"/>
                </a:lnTo>
                <a:lnTo>
                  <a:pt x="216" y="314"/>
                </a:lnTo>
                <a:lnTo>
                  <a:pt x="246" y="282"/>
                </a:lnTo>
                <a:lnTo>
                  <a:pt x="278" y="252"/>
                </a:lnTo>
                <a:lnTo>
                  <a:pt x="312" y="222"/>
                </a:lnTo>
                <a:lnTo>
                  <a:pt x="348" y="194"/>
                </a:lnTo>
                <a:lnTo>
                  <a:pt x="384" y="168"/>
                </a:lnTo>
                <a:lnTo>
                  <a:pt x="424" y="144"/>
                </a:lnTo>
                <a:lnTo>
                  <a:pt x="466" y="120"/>
                </a:lnTo>
                <a:lnTo>
                  <a:pt x="508" y="98"/>
                </a:lnTo>
                <a:lnTo>
                  <a:pt x="554" y="78"/>
                </a:lnTo>
                <a:lnTo>
                  <a:pt x="600" y="62"/>
                </a:lnTo>
                <a:lnTo>
                  <a:pt x="650" y="46"/>
                </a:lnTo>
                <a:lnTo>
                  <a:pt x="700" y="32"/>
                </a:lnTo>
                <a:lnTo>
                  <a:pt x="752" y="20"/>
                </a:lnTo>
                <a:lnTo>
                  <a:pt x="808" y="12"/>
                </a:lnTo>
                <a:lnTo>
                  <a:pt x="864" y="4"/>
                </a:lnTo>
                <a:lnTo>
                  <a:pt x="922" y="2"/>
                </a:lnTo>
                <a:lnTo>
                  <a:pt x="982" y="0"/>
                </a:lnTo>
                <a:lnTo>
                  <a:pt x="982" y="0"/>
                </a:lnTo>
                <a:lnTo>
                  <a:pt x="1030" y="0"/>
                </a:lnTo>
                <a:lnTo>
                  <a:pt x="1078" y="4"/>
                </a:lnTo>
                <a:lnTo>
                  <a:pt x="1124" y="10"/>
                </a:lnTo>
                <a:lnTo>
                  <a:pt x="1170" y="16"/>
                </a:lnTo>
                <a:lnTo>
                  <a:pt x="1214" y="26"/>
                </a:lnTo>
                <a:lnTo>
                  <a:pt x="1258" y="38"/>
                </a:lnTo>
                <a:lnTo>
                  <a:pt x="1298" y="50"/>
                </a:lnTo>
                <a:lnTo>
                  <a:pt x="1340" y="66"/>
                </a:lnTo>
                <a:lnTo>
                  <a:pt x="1378" y="82"/>
                </a:lnTo>
                <a:lnTo>
                  <a:pt x="1416" y="100"/>
                </a:lnTo>
                <a:lnTo>
                  <a:pt x="1452" y="120"/>
                </a:lnTo>
                <a:lnTo>
                  <a:pt x="1488" y="142"/>
                </a:lnTo>
                <a:lnTo>
                  <a:pt x="1522" y="164"/>
                </a:lnTo>
                <a:lnTo>
                  <a:pt x="1554" y="188"/>
                </a:lnTo>
                <a:lnTo>
                  <a:pt x="1584" y="214"/>
                </a:lnTo>
                <a:lnTo>
                  <a:pt x="1614" y="240"/>
                </a:lnTo>
                <a:lnTo>
                  <a:pt x="1642" y="268"/>
                </a:lnTo>
                <a:lnTo>
                  <a:pt x="1668" y="298"/>
                </a:lnTo>
                <a:lnTo>
                  <a:pt x="1692" y="328"/>
                </a:lnTo>
                <a:lnTo>
                  <a:pt x="1714" y="358"/>
                </a:lnTo>
                <a:lnTo>
                  <a:pt x="1736" y="390"/>
                </a:lnTo>
                <a:lnTo>
                  <a:pt x="1756" y="424"/>
                </a:lnTo>
                <a:lnTo>
                  <a:pt x="1774" y="458"/>
                </a:lnTo>
                <a:lnTo>
                  <a:pt x="1790" y="492"/>
                </a:lnTo>
                <a:lnTo>
                  <a:pt x="1804" y="526"/>
                </a:lnTo>
                <a:lnTo>
                  <a:pt x="1816" y="562"/>
                </a:lnTo>
                <a:lnTo>
                  <a:pt x="1828" y="598"/>
                </a:lnTo>
                <a:lnTo>
                  <a:pt x="1836" y="636"/>
                </a:lnTo>
                <a:lnTo>
                  <a:pt x="1842" y="674"/>
                </a:lnTo>
                <a:lnTo>
                  <a:pt x="1848" y="710"/>
                </a:lnTo>
                <a:lnTo>
                  <a:pt x="1850" y="748"/>
                </a:lnTo>
                <a:lnTo>
                  <a:pt x="1852" y="786"/>
                </a:lnTo>
                <a:lnTo>
                  <a:pt x="1852" y="7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5423925" y="2328587"/>
            <a:ext cx="6144683" cy="674012"/>
          </a:xfrm>
        </p:spPr>
        <p:txBody>
          <a:bodyPr anchor="ctr">
            <a:noAutofit/>
          </a:bodyPr>
          <a:lstStyle>
            <a:lvl1pPr marL="0" indent="0" algn="l">
              <a:buNone/>
              <a:defRPr sz="3733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your text here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5423925" y="3278728"/>
            <a:ext cx="6144683" cy="2671392"/>
          </a:xfrm>
        </p:spPr>
        <p:txBody>
          <a:bodyPr anchor="t">
            <a:noAutofit/>
          </a:bodyPr>
          <a:lstStyle>
            <a:lvl1pPr marL="0" indent="0" algn="l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 amet, consectetur adipisicing elit, sed do eiusmod tempor incididunt ut labore et dolore magna aliqua.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0B2E6F-6FDA-46D2-BC57-8BE8E00104F2}"/>
              </a:ext>
            </a:extLst>
          </p:cNvPr>
          <p:cNvGrpSpPr/>
          <p:nvPr userDrawn="1"/>
        </p:nvGrpSpPr>
        <p:grpSpPr>
          <a:xfrm>
            <a:off x="1026035" y="1998140"/>
            <a:ext cx="3821827" cy="3821827"/>
            <a:chOff x="769526" y="1498605"/>
            <a:chExt cx="2866370" cy="2866370"/>
          </a:xfrm>
        </p:grpSpPr>
        <p:sp>
          <p:nvSpPr>
            <p:cNvPr id="11" name="Oval 10"/>
            <p:cNvSpPr/>
            <p:nvPr userDrawn="1"/>
          </p:nvSpPr>
          <p:spPr>
            <a:xfrm>
              <a:off x="769526" y="1498605"/>
              <a:ext cx="2866370" cy="2866370"/>
            </a:xfrm>
            <a:prstGeom prst="ellipse">
              <a:avLst/>
            </a:prstGeom>
            <a:solidFill>
              <a:srgbClr val="646D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A3E500-A74F-4C20-84A6-8EC81ADA2D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71" y="1827527"/>
              <a:ext cx="2733632" cy="2203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762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12"/>
          <p:cNvSpPr>
            <a:spLocks/>
          </p:cNvSpPr>
          <p:nvPr userDrawn="1"/>
        </p:nvSpPr>
        <p:spPr bwMode="auto">
          <a:xfrm>
            <a:off x="0" y="5869518"/>
            <a:ext cx="12192000" cy="988484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23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23392" y="1892829"/>
            <a:ext cx="10945216" cy="3976688"/>
          </a:xfrm>
        </p:spPr>
        <p:txBody>
          <a:bodyPr anchor="t">
            <a:no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6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17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475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7848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D8DB72C7-5143-4789-BF10-1542A2B92DA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915" y="6159856"/>
            <a:ext cx="2108698" cy="602486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44C66F-4760-4B88-AA6E-E6A95699D1B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16" y="6279545"/>
            <a:ext cx="1928184" cy="5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80" r:id="rId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9" r:id="rId2"/>
    <p:sldLayoutId id="2147483736" r:id="rId3"/>
    <p:sldLayoutId id="2147483740" r:id="rId4"/>
    <p:sldLayoutId id="2147483741" r:id="rId5"/>
    <p:sldLayoutId id="2147483742" r:id="rId6"/>
    <p:sldLayoutId id="2147483738" r:id="rId7"/>
    <p:sldLayoutId id="2147483743" r:id="rId8"/>
    <p:sldLayoutId id="2147483745" r:id="rId9"/>
    <p:sldLayoutId id="2147483747" r:id="rId10"/>
    <p:sldLayoutId id="2147483746" r:id="rId11"/>
    <p:sldLayoutId id="2147483744" r:id="rId1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FF30096-E2FA-4C53-8FFA-C198FACBBC31}" type="datetimeFigureOut">
              <a:rPr lang="en-US" smtClean="0"/>
              <a:pPr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3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</p:sldLayoutIdLst>
  <p:txStyles>
    <p:titleStyle>
      <a:lvl1pPr algn="ctr" defTabSz="1219170" rtl="0" eaLnBrk="1" latinLnBrk="0" hangingPunct="1">
        <a:spcBef>
          <a:spcPct val="0"/>
        </a:spcBef>
        <a:buNone/>
        <a:defRPr sz="56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7C5B-A9BA-45D4-AB6C-21E22D7C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41" y="1064991"/>
            <a:ext cx="5131055" cy="1143000"/>
          </a:xfrm>
        </p:spPr>
        <p:txBody>
          <a:bodyPr/>
          <a:lstStyle/>
          <a:p>
            <a:r>
              <a:rPr lang="en-US" sz="4000" dirty="0"/>
              <a:t>Project Capstone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BE9DB-4CC8-4CBE-BDFA-C332A5F9EA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10021" y="1651533"/>
            <a:ext cx="5317217" cy="1777467"/>
          </a:xfrm>
        </p:spPr>
        <p:txBody>
          <a:bodyPr/>
          <a:lstStyle/>
          <a:p>
            <a:r>
              <a:rPr lang="en-SG" dirty="0"/>
              <a:t>Applied Artificial Intelligence</a:t>
            </a:r>
          </a:p>
          <a:p>
            <a:r>
              <a:rPr lang="en-SG" sz="1800" dirty="0"/>
              <a:t>(Tech Immersion and Placement Programme)</a:t>
            </a:r>
          </a:p>
          <a:p>
            <a:r>
              <a:rPr lang="en-SG" dirty="0"/>
              <a:t>3 April 2020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A2D2C5-CAEE-4439-A23C-2D1B8E9F0AC3}"/>
              </a:ext>
            </a:extLst>
          </p:cNvPr>
          <p:cNvSpPr txBox="1">
            <a:spLocks/>
          </p:cNvSpPr>
          <p:nvPr/>
        </p:nvSpPr>
        <p:spPr>
          <a:xfrm>
            <a:off x="2092919" y="0"/>
            <a:ext cx="8834203" cy="792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5200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SG" sz="4000" dirty="0"/>
              <a:t>Extractive summariser using BERT model</a:t>
            </a:r>
            <a:endParaRPr lang="en-US" sz="4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A7548C-7109-4891-A170-8C7F3C45C4AC}"/>
              </a:ext>
            </a:extLst>
          </p:cNvPr>
          <p:cNvSpPr txBox="1">
            <a:spLocks/>
          </p:cNvSpPr>
          <p:nvPr/>
        </p:nvSpPr>
        <p:spPr>
          <a:xfrm>
            <a:off x="2721400" y="5221509"/>
            <a:ext cx="75772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5200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Presenters: </a:t>
            </a:r>
            <a:r>
              <a:rPr lang="en-US" sz="4000" dirty="0" err="1">
                <a:solidFill>
                  <a:schemeClr val="tx1"/>
                </a:solidFill>
              </a:rPr>
              <a:t>Eugin</a:t>
            </a:r>
            <a:r>
              <a:rPr lang="en-US" sz="4000" dirty="0">
                <a:solidFill>
                  <a:schemeClr val="tx1"/>
                </a:solidFill>
              </a:rPr>
              <a:t> Lee &amp; Seng Tian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09175-7D70-4EDB-B50F-542B3FF7D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919" y="4934713"/>
            <a:ext cx="853650" cy="14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4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Demonstration – ROUGE Scoring</a:t>
            </a:r>
            <a:endParaRPr lang="ko-KR" altLang="en-US" dirty="0"/>
          </a:p>
        </p:txBody>
      </p:sp>
      <p:pic>
        <p:nvPicPr>
          <p:cNvPr id="4" name="Video_04a">
            <a:hlinkClick r:id="" action="ppaction://media"/>
            <a:extLst>
              <a:ext uri="{FF2B5EF4-FFF2-40B4-BE49-F238E27FC236}">
                <a16:creationId xmlns:a16="http://schemas.microsoft.com/office/drawing/2014/main" id="{61C36585-A11E-44D6-B1DC-6A66C30A78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1566" y="932723"/>
            <a:ext cx="9208867" cy="51775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851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9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Learnings &amp; Recommendations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5BE77-07C8-40F0-9BAC-55C9B46F6FE7}"/>
              </a:ext>
            </a:extLst>
          </p:cNvPr>
          <p:cNvSpPr txBox="1"/>
          <p:nvPr/>
        </p:nvSpPr>
        <p:spPr>
          <a:xfrm>
            <a:off x="1169232" y="1349116"/>
            <a:ext cx="96086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 err="1"/>
              <a:t>DistillBERT</a:t>
            </a:r>
            <a:r>
              <a:rPr lang="en-SG" sz="2400" dirty="0"/>
              <a:t> model is the optimal BERT model for a general news extractive summarizer.</a:t>
            </a:r>
          </a:p>
          <a:p>
            <a:endParaRPr lang="en-S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A ROUGE scoring model is the most appropriate scoring system as it provides more feedback.</a:t>
            </a:r>
          </a:p>
          <a:p>
            <a:endParaRPr lang="en-S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Using a modular coding style, a user could swop out and replace individual parts of the summarizer with minimum effort. </a:t>
            </a:r>
          </a:p>
          <a:p>
            <a:endParaRPr lang="en-S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As an improvement, the user can migrate to a full-fletch web development environment, probably using </a:t>
            </a:r>
            <a:r>
              <a:rPr lang="en-SG" sz="2400" dirty="0" err="1"/>
              <a:t>Javascript</a:t>
            </a:r>
            <a:r>
              <a:rPr lang="en-SG" sz="2400" dirty="0"/>
              <a:t>, HTML5, Bootstrap, jQuery, for example.</a:t>
            </a:r>
          </a:p>
        </p:txBody>
      </p:sp>
    </p:spTree>
    <p:extLst>
      <p:ext uri="{BB962C8B-B14F-4D97-AF65-F5344CB8AC3E}">
        <p14:creationId xmlns:p14="http://schemas.microsoft.com/office/powerpoint/2010/main" val="1430137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Acknowledgement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4B8CD-F950-4017-B03C-F14C205688F5}"/>
              </a:ext>
            </a:extLst>
          </p:cNvPr>
          <p:cNvSpPr txBox="1"/>
          <p:nvPr/>
        </p:nvSpPr>
        <p:spPr>
          <a:xfrm>
            <a:off x="956685" y="1555455"/>
            <a:ext cx="10278630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SG" sz="2800" dirty="0"/>
              <a:t>We would like to thank Timothy and his wonderful team in Nvidia for their technical assistance and guidance throughout the project. </a:t>
            </a:r>
          </a:p>
          <a:p>
            <a:endParaRPr lang="en-SG" sz="2800" dirty="0"/>
          </a:p>
          <a:p>
            <a:r>
              <a:rPr lang="en-SG" sz="2800" dirty="0"/>
              <a:t>Our project supervisor/mentor, </a:t>
            </a:r>
            <a:r>
              <a:rPr lang="en-SG" sz="2800" dirty="0" err="1"/>
              <a:t>Poh</a:t>
            </a:r>
            <a:r>
              <a:rPr lang="en-SG" sz="2800" dirty="0"/>
              <a:t> </a:t>
            </a:r>
            <a:r>
              <a:rPr lang="en-SG" sz="2800" dirty="0" err="1"/>
              <a:t>Keam</a:t>
            </a:r>
            <a:r>
              <a:rPr lang="en-SG" sz="2800" dirty="0"/>
              <a:t> has also been extremely supportive in providing the necessary resources and scoping for this project.  </a:t>
            </a:r>
          </a:p>
          <a:p>
            <a:endParaRPr lang="en-SG" sz="2800" b="1" dirty="0"/>
          </a:p>
          <a:p>
            <a:r>
              <a:rPr lang="en-SG" sz="2800" b="1" dirty="0"/>
              <a:t>Thank you guys! </a:t>
            </a:r>
            <a:r>
              <a:rPr lang="en-SG" sz="2800" b="1" dirty="0">
                <a:sym typeface="Wingdings" panose="05000000000000000000" pitchFamily="2" charset="2"/>
              </a:rPr>
              <a:t></a:t>
            </a:r>
            <a:endParaRPr lang="en-SG" sz="2800" dirty="0"/>
          </a:p>
          <a:p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078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7A752D-D32F-4B9F-A5B4-CFB2D143AE5C}"/>
              </a:ext>
            </a:extLst>
          </p:cNvPr>
          <p:cNvSpPr txBox="1"/>
          <p:nvPr/>
        </p:nvSpPr>
        <p:spPr>
          <a:xfrm>
            <a:off x="7600145" y="3224377"/>
            <a:ext cx="2248394" cy="786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 &amp; A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71B26F8-31F0-404E-B66A-897276B46C56}"/>
              </a:ext>
            </a:extLst>
          </p:cNvPr>
          <p:cNvSpPr/>
          <p:nvPr/>
        </p:nvSpPr>
        <p:spPr>
          <a:xfrm>
            <a:off x="2768008" y="2053382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3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98413AA-660F-44AC-86CC-9CF39EDFAD47}"/>
              </a:ext>
            </a:extLst>
          </p:cNvPr>
          <p:cNvSpPr/>
          <p:nvPr/>
        </p:nvSpPr>
        <p:spPr>
          <a:xfrm>
            <a:off x="2686948" y="1141698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12">
            <a:extLst>
              <a:ext uri="{FF2B5EF4-FFF2-40B4-BE49-F238E27FC236}">
                <a16:creationId xmlns:a16="http://schemas.microsoft.com/office/drawing/2014/main" id="{5FC91DDB-7C24-451C-9A49-A0AB9837C80B}"/>
              </a:ext>
            </a:extLst>
          </p:cNvPr>
          <p:cNvSpPr txBox="1"/>
          <p:nvPr/>
        </p:nvSpPr>
        <p:spPr bwMode="auto">
          <a:xfrm>
            <a:off x="3302976" y="1226446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SG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Goal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E82F79A-6B8E-4A2E-85DA-45A1AF4CEADC}"/>
              </a:ext>
            </a:extLst>
          </p:cNvPr>
          <p:cNvSpPr/>
          <p:nvPr/>
        </p:nvSpPr>
        <p:spPr>
          <a:xfrm>
            <a:off x="2344770" y="1107480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40F74D-CC1E-4DC6-966B-39652617C598}"/>
              </a:ext>
            </a:extLst>
          </p:cNvPr>
          <p:cNvSpPr txBox="1"/>
          <p:nvPr/>
        </p:nvSpPr>
        <p:spPr>
          <a:xfrm>
            <a:off x="2472648" y="119757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1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1FA6FD0-7F1A-4AAE-818C-C1850F322EE4}"/>
              </a:ext>
            </a:extLst>
          </p:cNvPr>
          <p:cNvSpPr/>
          <p:nvPr/>
        </p:nvSpPr>
        <p:spPr>
          <a:xfrm>
            <a:off x="2683105" y="1889508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BAF5E64E-B501-450E-9C52-FE31975D7351}"/>
              </a:ext>
            </a:extLst>
          </p:cNvPr>
          <p:cNvSpPr txBox="1"/>
          <p:nvPr/>
        </p:nvSpPr>
        <p:spPr bwMode="auto">
          <a:xfrm>
            <a:off x="3299133" y="1974255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Methodology and Design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8A1DD5E-5BF9-4B90-9C93-E7A24061CE4F}"/>
              </a:ext>
            </a:extLst>
          </p:cNvPr>
          <p:cNvSpPr/>
          <p:nvPr/>
        </p:nvSpPr>
        <p:spPr>
          <a:xfrm>
            <a:off x="2340927" y="1855290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4809A0-17C9-459B-9B3D-0B8EB140A96F}"/>
              </a:ext>
            </a:extLst>
          </p:cNvPr>
          <p:cNvSpPr txBox="1"/>
          <p:nvPr/>
        </p:nvSpPr>
        <p:spPr>
          <a:xfrm>
            <a:off x="2468805" y="194538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2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6B975F-8267-46DE-8B49-D1D1342FEF41}"/>
              </a:ext>
            </a:extLst>
          </p:cNvPr>
          <p:cNvSpPr/>
          <p:nvPr/>
        </p:nvSpPr>
        <p:spPr>
          <a:xfrm>
            <a:off x="2683105" y="2621071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D10631D3-7B13-4922-9A19-E48B3379D63F}"/>
              </a:ext>
            </a:extLst>
          </p:cNvPr>
          <p:cNvSpPr txBox="1"/>
          <p:nvPr/>
        </p:nvSpPr>
        <p:spPr bwMode="auto">
          <a:xfrm>
            <a:off x="3299133" y="2705818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Software Architecture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9CEB075-73A2-4918-B874-0D4A4E9FED91}"/>
              </a:ext>
            </a:extLst>
          </p:cNvPr>
          <p:cNvSpPr/>
          <p:nvPr/>
        </p:nvSpPr>
        <p:spPr>
          <a:xfrm>
            <a:off x="2340927" y="2586853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53E1FE-61BB-45EE-9045-41764FB0FBB1}"/>
              </a:ext>
            </a:extLst>
          </p:cNvPr>
          <p:cNvSpPr txBox="1"/>
          <p:nvPr/>
        </p:nvSpPr>
        <p:spPr>
          <a:xfrm>
            <a:off x="2468805" y="2676947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3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22BC491-9D49-4C37-B97E-A5EA964DFEE5}"/>
              </a:ext>
            </a:extLst>
          </p:cNvPr>
          <p:cNvSpPr/>
          <p:nvPr/>
        </p:nvSpPr>
        <p:spPr>
          <a:xfrm>
            <a:off x="2683105" y="3368882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12">
            <a:extLst>
              <a:ext uri="{FF2B5EF4-FFF2-40B4-BE49-F238E27FC236}">
                <a16:creationId xmlns:a16="http://schemas.microsoft.com/office/drawing/2014/main" id="{2019651F-A375-41B6-B626-469895AADB01}"/>
              </a:ext>
            </a:extLst>
          </p:cNvPr>
          <p:cNvSpPr txBox="1"/>
          <p:nvPr/>
        </p:nvSpPr>
        <p:spPr bwMode="auto">
          <a:xfrm>
            <a:off x="3299133" y="3453629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Insights: ROGUE, not BLEU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E3F7C14-B008-49F0-92E3-B59AA82F50E1}"/>
              </a:ext>
            </a:extLst>
          </p:cNvPr>
          <p:cNvSpPr/>
          <p:nvPr/>
        </p:nvSpPr>
        <p:spPr>
          <a:xfrm>
            <a:off x="2340927" y="3334664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196BE5-1923-4344-A5C1-C4868E44CDBB}"/>
              </a:ext>
            </a:extLst>
          </p:cNvPr>
          <p:cNvSpPr txBox="1"/>
          <p:nvPr/>
        </p:nvSpPr>
        <p:spPr>
          <a:xfrm>
            <a:off x="2468805" y="3424758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4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542BAF4-7205-407E-92F0-7AED85870D97}"/>
              </a:ext>
            </a:extLst>
          </p:cNvPr>
          <p:cNvSpPr/>
          <p:nvPr/>
        </p:nvSpPr>
        <p:spPr>
          <a:xfrm>
            <a:off x="2683105" y="4107996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5" name="TextBox 12">
            <a:extLst>
              <a:ext uri="{FF2B5EF4-FFF2-40B4-BE49-F238E27FC236}">
                <a16:creationId xmlns:a16="http://schemas.microsoft.com/office/drawing/2014/main" id="{875C7E8C-596A-4FBD-B96A-F8A9AF3AA071}"/>
              </a:ext>
            </a:extLst>
          </p:cNvPr>
          <p:cNvSpPr txBox="1"/>
          <p:nvPr/>
        </p:nvSpPr>
        <p:spPr bwMode="auto">
          <a:xfrm>
            <a:off x="3299133" y="4192743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Demonstration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2D16259-7467-4B1D-8859-FE84F3F04AD8}"/>
              </a:ext>
            </a:extLst>
          </p:cNvPr>
          <p:cNvSpPr/>
          <p:nvPr/>
        </p:nvSpPr>
        <p:spPr>
          <a:xfrm>
            <a:off x="2340927" y="4073778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C3493E5-44BA-4FA0-ABA8-AD589460A5ED}"/>
              </a:ext>
            </a:extLst>
          </p:cNvPr>
          <p:cNvSpPr txBox="1"/>
          <p:nvPr/>
        </p:nvSpPr>
        <p:spPr>
          <a:xfrm>
            <a:off x="2468805" y="4163872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SG" altLang="ko-KR" sz="2800" b="1" dirty="0">
                <a:cs typeface="Arial" pitchFamily="34" charset="0"/>
              </a:rPr>
              <a:t>5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BE7D5AE-8F25-4C46-8DB9-1FAAE47B323B}"/>
              </a:ext>
            </a:extLst>
          </p:cNvPr>
          <p:cNvSpPr/>
          <p:nvPr/>
        </p:nvSpPr>
        <p:spPr>
          <a:xfrm>
            <a:off x="2683105" y="4825139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9" name="TextBox 12">
            <a:extLst>
              <a:ext uri="{FF2B5EF4-FFF2-40B4-BE49-F238E27FC236}">
                <a16:creationId xmlns:a16="http://schemas.microsoft.com/office/drawing/2014/main" id="{7993B033-7AE0-44F9-A7E0-D170E55D0C51}"/>
              </a:ext>
            </a:extLst>
          </p:cNvPr>
          <p:cNvSpPr txBox="1"/>
          <p:nvPr/>
        </p:nvSpPr>
        <p:spPr bwMode="auto">
          <a:xfrm>
            <a:off x="3299133" y="4909886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Learnings &amp; Recommendations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FDEB911-74C3-4682-9C88-0397C391E919}"/>
              </a:ext>
            </a:extLst>
          </p:cNvPr>
          <p:cNvSpPr/>
          <p:nvPr/>
        </p:nvSpPr>
        <p:spPr>
          <a:xfrm>
            <a:off x="2340927" y="4790921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1FB52E4-E0FD-43F8-8DCC-E308B495F322}"/>
              </a:ext>
            </a:extLst>
          </p:cNvPr>
          <p:cNvSpPr txBox="1"/>
          <p:nvPr/>
        </p:nvSpPr>
        <p:spPr>
          <a:xfrm>
            <a:off x="2468805" y="4881015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SG" altLang="ko-KR" sz="2800" b="1" dirty="0">
                <a:cs typeface="Arial" pitchFamily="34" charset="0"/>
              </a:rPr>
              <a:t>6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856F0DC-5E0B-4357-B864-3FBA9C66BFAA}"/>
              </a:ext>
            </a:extLst>
          </p:cNvPr>
          <p:cNvSpPr/>
          <p:nvPr/>
        </p:nvSpPr>
        <p:spPr>
          <a:xfrm>
            <a:off x="2683105" y="5565508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3" name="TextBox 12">
            <a:extLst>
              <a:ext uri="{FF2B5EF4-FFF2-40B4-BE49-F238E27FC236}">
                <a16:creationId xmlns:a16="http://schemas.microsoft.com/office/drawing/2014/main" id="{15E74D48-C34D-43E8-962B-B01A84509952}"/>
              </a:ext>
            </a:extLst>
          </p:cNvPr>
          <p:cNvSpPr txBox="1"/>
          <p:nvPr/>
        </p:nvSpPr>
        <p:spPr bwMode="auto">
          <a:xfrm>
            <a:off x="3299133" y="5650255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Questions and Answers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30EE4F6-A122-40BE-8919-947D56AB73F2}"/>
              </a:ext>
            </a:extLst>
          </p:cNvPr>
          <p:cNvSpPr/>
          <p:nvPr/>
        </p:nvSpPr>
        <p:spPr>
          <a:xfrm>
            <a:off x="2340927" y="5531290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A38D8E-7CDA-4810-A774-F8E81D60F63A}"/>
              </a:ext>
            </a:extLst>
          </p:cNvPr>
          <p:cNvSpPr txBox="1"/>
          <p:nvPr/>
        </p:nvSpPr>
        <p:spPr>
          <a:xfrm>
            <a:off x="2468805" y="562138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7</a:t>
            </a:r>
            <a:endParaRPr lang="ko-KR" altLang="en-US" sz="2800" b="1" dirty="0">
              <a:cs typeface="Arial" pitchFamily="34" charset="0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56F0E70-E02A-47A3-A805-04F578026771}"/>
              </a:ext>
            </a:extLst>
          </p:cNvPr>
          <p:cNvGrpSpPr/>
          <p:nvPr/>
        </p:nvGrpSpPr>
        <p:grpSpPr>
          <a:xfrm>
            <a:off x="8703132" y="1478306"/>
            <a:ext cx="3184068" cy="4555007"/>
            <a:chOff x="7177291" y="601841"/>
            <a:chExt cx="4481901" cy="5665072"/>
          </a:xfrm>
        </p:grpSpPr>
        <p:sp>
          <p:nvSpPr>
            <p:cNvPr id="86" name="Graphic 4">
              <a:extLst>
                <a:ext uri="{FF2B5EF4-FFF2-40B4-BE49-F238E27FC236}">
                  <a16:creationId xmlns:a16="http://schemas.microsoft.com/office/drawing/2014/main" id="{0B479864-FCEE-402E-80FE-7A53B1F60AF8}"/>
                </a:ext>
              </a:extLst>
            </p:cNvPr>
            <p:cNvSpPr/>
            <p:nvPr/>
          </p:nvSpPr>
          <p:spPr>
            <a:xfrm rot="19505365">
              <a:off x="7177291" y="1098565"/>
              <a:ext cx="4481901" cy="4392262"/>
            </a:xfrm>
            <a:custGeom>
              <a:avLst/>
              <a:gdLst>
                <a:gd name="connsiteX0" fmla="*/ 462439 w 476250"/>
                <a:gd name="connsiteY0" fmla="*/ 160496 h 466725"/>
                <a:gd name="connsiteX1" fmla="*/ 469106 w 476250"/>
                <a:gd name="connsiteY1" fmla="*/ 153829 h 466725"/>
                <a:gd name="connsiteX2" fmla="*/ 469106 w 476250"/>
                <a:gd name="connsiteY2" fmla="*/ 149066 h 466725"/>
                <a:gd name="connsiteX3" fmla="*/ 462439 w 476250"/>
                <a:gd name="connsiteY3" fmla="*/ 142399 h 466725"/>
                <a:gd name="connsiteX4" fmla="*/ 415766 w 476250"/>
                <a:gd name="connsiteY4" fmla="*/ 142399 h 466725"/>
                <a:gd name="connsiteX5" fmla="*/ 415766 w 476250"/>
                <a:gd name="connsiteY5" fmla="*/ 93821 h 466725"/>
                <a:gd name="connsiteX6" fmla="*/ 391954 w 476250"/>
                <a:gd name="connsiteY6" fmla="*/ 70009 h 466725"/>
                <a:gd name="connsiteX7" fmla="*/ 333851 w 476250"/>
                <a:gd name="connsiteY7" fmla="*/ 70009 h 466725"/>
                <a:gd name="connsiteX8" fmla="*/ 333851 w 476250"/>
                <a:gd name="connsiteY8" fmla="*/ 13811 h 466725"/>
                <a:gd name="connsiteX9" fmla="*/ 327184 w 476250"/>
                <a:gd name="connsiteY9" fmla="*/ 7144 h 466725"/>
                <a:gd name="connsiteX10" fmla="*/ 322421 w 476250"/>
                <a:gd name="connsiteY10" fmla="*/ 7144 h 466725"/>
                <a:gd name="connsiteX11" fmla="*/ 315754 w 476250"/>
                <a:gd name="connsiteY11" fmla="*/ 13811 h 466725"/>
                <a:gd name="connsiteX12" fmla="*/ 315754 w 476250"/>
                <a:gd name="connsiteY12" fmla="*/ 70009 h 466725"/>
                <a:gd name="connsiteX13" fmla="*/ 290989 w 476250"/>
                <a:gd name="connsiteY13" fmla="*/ 70009 h 466725"/>
                <a:gd name="connsiteX14" fmla="*/ 290989 w 476250"/>
                <a:gd name="connsiteY14" fmla="*/ 13811 h 466725"/>
                <a:gd name="connsiteX15" fmla="*/ 283369 w 476250"/>
                <a:gd name="connsiteY15" fmla="*/ 7144 h 466725"/>
                <a:gd name="connsiteX16" fmla="*/ 278606 w 476250"/>
                <a:gd name="connsiteY16" fmla="*/ 7144 h 466725"/>
                <a:gd name="connsiteX17" fmla="*/ 271939 w 476250"/>
                <a:gd name="connsiteY17" fmla="*/ 13811 h 466725"/>
                <a:gd name="connsiteX18" fmla="*/ 271939 w 476250"/>
                <a:gd name="connsiteY18" fmla="*/ 70009 h 466725"/>
                <a:gd name="connsiteX19" fmla="*/ 247174 w 476250"/>
                <a:gd name="connsiteY19" fmla="*/ 70009 h 466725"/>
                <a:gd name="connsiteX20" fmla="*/ 247174 w 476250"/>
                <a:gd name="connsiteY20" fmla="*/ 13811 h 466725"/>
                <a:gd name="connsiteX21" fmla="*/ 240506 w 476250"/>
                <a:gd name="connsiteY21" fmla="*/ 7144 h 466725"/>
                <a:gd name="connsiteX22" fmla="*/ 235744 w 476250"/>
                <a:gd name="connsiteY22" fmla="*/ 7144 h 466725"/>
                <a:gd name="connsiteX23" fmla="*/ 229076 w 476250"/>
                <a:gd name="connsiteY23" fmla="*/ 13811 h 466725"/>
                <a:gd name="connsiteX24" fmla="*/ 229076 w 476250"/>
                <a:gd name="connsiteY24" fmla="*/ 70009 h 466725"/>
                <a:gd name="connsiteX25" fmla="*/ 204311 w 476250"/>
                <a:gd name="connsiteY25" fmla="*/ 70009 h 466725"/>
                <a:gd name="connsiteX26" fmla="*/ 204311 w 476250"/>
                <a:gd name="connsiteY26" fmla="*/ 13811 h 466725"/>
                <a:gd name="connsiteX27" fmla="*/ 197644 w 476250"/>
                <a:gd name="connsiteY27" fmla="*/ 7144 h 466725"/>
                <a:gd name="connsiteX28" fmla="*/ 192881 w 476250"/>
                <a:gd name="connsiteY28" fmla="*/ 7144 h 466725"/>
                <a:gd name="connsiteX29" fmla="*/ 186214 w 476250"/>
                <a:gd name="connsiteY29" fmla="*/ 13811 h 466725"/>
                <a:gd name="connsiteX30" fmla="*/ 186214 w 476250"/>
                <a:gd name="connsiteY30" fmla="*/ 70009 h 466725"/>
                <a:gd name="connsiteX31" fmla="*/ 161449 w 476250"/>
                <a:gd name="connsiteY31" fmla="*/ 70009 h 466725"/>
                <a:gd name="connsiteX32" fmla="*/ 161449 w 476250"/>
                <a:gd name="connsiteY32" fmla="*/ 13811 h 466725"/>
                <a:gd name="connsiteX33" fmla="*/ 154781 w 476250"/>
                <a:gd name="connsiteY33" fmla="*/ 7144 h 466725"/>
                <a:gd name="connsiteX34" fmla="*/ 150019 w 476250"/>
                <a:gd name="connsiteY34" fmla="*/ 7144 h 466725"/>
                <a:gd name="connsiteX35" fmla="*/ 143351 w 476250"/>
                <a:gd name="connsiteY35" fmla="*/ 13811 h 466725"/>
                <a:gd name="connsiteX36" fmla="*/ 143351 w 476250"/>
                <a:gd name="connsiteY36" fmla="*/ 70009 h 466725"/>
                <a:gd name="connsiteX37" fmla="*/ 88106 w 476250"/>
                <a:gd name="connsiteY37" fmla="*/ 70009 h 466725"/>
                <a:gd name="connsiteX38" fmla="*/ 64294 w 476250"/>
                <a:gd name="connsiteY38" fmla="*/ 93821 h 466725"/>
                <a:gd name="connsiteX39" fmla="*/ 64294 w 476250"/>
                <a:gd name="connsiteY39" fmla="*/ 142399 h 466725"/>
                <a:gd name="connsiteX40" fmla="*/ 13811 w 476250"/>
                <a:gd name="connsiteY40" fmla="*/ 142399 h 466725"/>
                <a:gd name="connsiteX41" fmla="*/ 7144 w 476250"/>
                <a:gd name="connsiteY41" fmla="*/ 149066 h 466725"/>
                <a:gd name="connsiteX42" fmla="*/ 7144 w 476250"/>
                <a:gd name="connsiteY42" fmla="*/ 153829 h 466725"/>
                <a:gd name="connsiteX43" fmla="*/ 13811 w 476250"/>
                <a:gd name="connsiteY43" fmla="*/ 160496 h 466725"/>
                <a:gd name="connsiteX44" fmla="*/ 64294 w 476250"/>
                <a:gd name="connsiteY44" fmla="*/ 160496 h 466725"/>
                <a:gd name="connsiteX45" fmla="*/ 64294 w 476250"/>
                <a:gd name="connsiteY45" fmla="*/ 185261 h 466725"/>
                <a:gd name="connsiteX46" fmla="*/ 13811 w 476250"/>
                <a:gd name="connsiteY46" fmla="*/ 185261 h 466725"/>
                <a:gd name="connsiteX47" fmla="*/ 7144 w 476250"/>
                <a:gd name="connsiteY47" fmla="*/ 191929 h 466725"/>
                <a:gd name="connsiteX48" fmla="*/ 7144 w 476250"/>
                <a:gd name="connsiteY48" fmla="*/ 196691 h 466725"/>
                <a:gd name="connsiteX49" fmla="*/ 13811 w 476250"/>
                <a:gd name="connsiteY49" fmla="*/ 203359 h 466725"/>
                <a:gd name="connsiteX50" fmla="*/ 64294 w 476250"/>
                <a:gd name="connsiteY50" fmla="*/ 203359 h 466725"/>
                <a:gd name="connsiteX51" fmla="*/ 64294 w 476250"/>
                <a:gd name="connsiteY51" fmla="*/ 228124 h 466725"/>
                <a:gd name="connsiteX52" fmla="*/ 13811 w 476250"/>
                <a:gd name="connsiteY52" fmla="*/ 228124 h 466725"/>
                <a:gd name="connsiteX53" fmla="*/ 7144 w 476250"/>
                <a:gd name="connsiteY53" fmla="*/ 235744 h 466725"/>
                <a:gd name="connsiteX54" fmla="*/ 7144 w 476250"/>
                <a:gd name="connsiteY54" fmla="*/ 240506 h 466725"/>
                <a:gd name="connsiteX55" fmla="*/ 13811 w 476250"/>
                <a:gd name="connsiteY55" fmla="*/ 247174 h 466725"/>
                <a:gd name="connsiteX56" fmla="*/ 64294 w 476250"/>
                <a:gd name="connsiteY56" fmla="*/ 247174 h 466725"/>
                <a:gd name="connsiteX57" fmla="*/ 64294 w 476250"/>
                <a:gd name="connsiteY57" fmla="*/ 271939 h 466725"/>
                <a:gd name="connsiteX58" fmla="*/ 13811 w 476250"/>
                <a:gd name="connsiteY58" fmla="*/ 271939 h 466725"/>
                <a:gd name="connsiteX59" fmla="*/ 7144 w 476250"/>
                <a:gd name="connsiteY59" fmla="*/ 278606 h 466725"/>
                <a:gd name="connsiteX60" fmla="*/ 7144 w 476250"/>
                <a:gd name="connsiteY60" fmla="*/ 283369 h 466725"/>
                <a:gd name="connsiteX61" fmla="*/ 13811 w 476250"/>
                <a:gd name="connsiteY61" fmla="*/ 290036 h 466725"/>
                <a:gd name="connsiteX62" fmla="*/ 64294 w 476250"/>
                <a:gd name="connsiteY62" fmla="*/ 290036 h 466725"/>
                <a:gd name="connsiteX63" fmla="*/ 64294 w 476250"/>
                <a:gd name="connsiteY63" fmla="*/ 314801 h 466725"/>
                <a:gd name="connsiteX64" fmla="*/ 13811 w 476250"/>
                <a:gd name="connsiteY64" fmla="*/ 314801 h 466725"/>
                <a:gd name="connsiteX65" fmla="*/ 7144 w 476250"/>
                <a:gd name="connsiteY65" fmla="*/ 321469 h 466725"/>
                <a:gd name="connsiteX66" fmla="*/ 7144 w 476250"/>
                <a:gd name="connsiteY66" fmla="*/ 326231 h 466725"/>
                <a:gd name="connsiteX67" fmla="*/ 13811 w 476250"/>
                <a:gd name="connsiteY67" fmla="*/ 332899 h 466725"/>
                <a:gd name="connsiteX68" fmla="*/ 64294 w 476250"/>
                <a:gd name="connsiteY68" fmla="*/ 332899 h 466725"/>
                <a:gd name="connsiteX69" fmla="*/ 64294 w 476250"/>
                <a:gd name="connsiteY69" fmla="*/ 380524 h 466725"/>
                <a:gd name="connsiteX70" fmla="*/ 88106 w 476250"/>
                <a:gd name="connsiteY70" fmla="*/ 404336 h 466725"/>
                <a:gd name="connsiteX71" fmla="*/ 142399 w 476250"/>
                <a:gd name="connsiteY71" fmla="*/ 404336 h 466725"/>
                <a:gd name="connsiteX72" fmla="*/ 142399 w 476250"/>
                <a:gd name="connsiteY72" fmla="*/ 461486 h 466725"/>
                <a:gd name="connsiteX73" fmla="*/ 149066 w 476250"/>
                <a:gd name="connsiteY73" fmla="*/ 468154 h 466725"/>
                <a:gd name="connsiteX74" fmla="*/ 153829 w 476250"/>
                <a:gd name="connsiteY74" fmla="*/ 468154 h 466725"/>
                <a:gd name="connsiteX75" fmla="*/ 160496 w 476250"/>
                <a:gd name="connsiteY75" fmla="*/ 461486 h 466725"/>
                <a:gd name="connsiteX76" fmla="*/ 160496 w 476250"/>
                <a:gd name="connsiteY76" fmla="*/ 404336 h 466725"/>
                <a:gd name="connsiteX77" fmla="*/ 185261 w 476250"/>
                <a:gd name="connsiteY77" fmla="*/ 404336 h 466725"/>
                <a:gd name="connsiteX78" fmla="*/ 185261 w 476250"/>
                <a:gd name="connsiteY78" fmla="*/ 461486 h 466725"/>
                <a:gd name="connsiteX79" fmla="*/ 191929 w 476250"/>
                <a:gd name="connsiteY79" fmla="*/ 468154 h 466725"/>
                <a:gd name="connsiteX80" fmla="*/ 196691 w 476250"/>
                <a:gd name="connsiteY80" fmla="*/ 468154 h 466725"/>
                <a:gd name="connsiteX81" fmla="*/ 203359 w 476250"/>
                <a:gd name="connsiteY81" fmla="*/ 461486 h 466725"/>
                <a:gd name="connsiteX82" fmla="*/ 203359 w 476250"/>
                <a:gd name="connsiteY82" fmla="*/ 404336 h 466725"/>
                <a:gd name="connsiteX83" fmla="*/ 228124 w 476250"/>
                <a:gd name="connsiteY83" fmla="*/ 404336 h 466725"/>
                <a:gd name="connsiteX84" fmla="*/ 228124 w 476250"/>
                <a:gd name="connsiteY84" fmla="*/ 461486 h 466725"/>
                <a:gd name="connsiteX85" fmla="*/ 234791 w 476250"/>
                <a:gd name="connsiteY85" fmla="*/ 468154 h 466725"/>
                <a:gd name="connsiteX86" fmla="*/ 239554 w 476250"/>
                <a:gd name="connsiteY86" fmla="*/ 468154 h 466725"/>
                <a:gd name="connsiteX87" fmla="*/ 246221 w 476250"/>
                <a:gd name="connsiteY87" fmla="*/ 461486 h 466725"/>
                <a:gd name="connsiteX88" fmla="*/ 246221 w 476250"/>
                <a:gd name="connsiteY88" fmla="*/ 404336 h 466725"/>
                <a:gd name="connsiteX89" fmla="*/ 270986 w 476250"/>
                <a:gd name="connsiteY89" fmla="*/ 404336 h 466725"/>
                <a:gd name="connsiteX90" fmla="*/ 270986 w 476250"/>
                <a:gd name="connsiteY90" fmla="*/ 461486 h 466725"/>
                <a:gd name="connsiteX91" fmla="*/ 277654 w 476250"/>
                <a:gd name="connsiteY91" fmla="*/ 468154 h 466725"/>
                <a:gd name="connsiteX92" fmla="*/ 283369 w 476250"/>
                <a:gd name="connsiteY92" fmla="*/ 468154 h 466725"/>
                <a:gd name="connsiteX93" fmla="*/ 290036 w 476250"/>
                <a:gd name="connsiteY93" fmla="*/ 461486 h 466725"/>
                <a:gd name="connsiteX94" fmla="*/ 290036 w 476250"/>
                <a:gd name="connsiteY94" fmla="*/ 404336 h 466725"/>
                <a:gd name="connsiteX95" fmla="*/ 314801 w 476250"/>
                <a:gd name="connsiteY95" fmla="*/ 404336 h 466725"/>
                <a:gd name="connsiteX96" fmla="*/ 314801 w 476250"/>
                <a:gd name="connsiteY96" fmla="*/ 461486 h 466725"/>
                <a:gd name="connsiteX97" fmla="*/ 321469 w 476250"/>
                <a:gd name="connsiteY97" fmla="*/ 468154 h 466725"/>
                <a:gd name="connsiteX98" fmla="*/ 326231 w 476250"/>
                <a:gd name="connsiteY98" fmla="*/ 468154 h 466725"/>
                <a:gd name="connsiteX99" fmla="*/ 332899 w 476250"/>
                <a:gd name="connsiteY99" fmla="*/ 461486 h 466725"/>
                <a:gd name="connsiteX100" fmla="*/ 332899 w 476250"/>
                <a:gd name="connsiteY100" fmla="*/ 404336 h 466725"/>
                <a:gd name="connsiteX101" fmla="*/ 391001 w 476250"/>
                <a:gd name="connsiteY101" fmla="*/ 404336 h 466725"/>
                <a:gd name="connsiteX102" fmla="*/ 414814 w 476250"/>
                <a:gd name="connsiteY102" fmla="*/ 380524 h 466725"/>
                <a:gd name="connsiteX103" fmla="*/ 414814 w 476250"/>
                <a:gd name="connsiteY103" fmla="*/ 332899 h 466725"/>
                <a:gd name="connsiteX104" fmla="*/ 461486 w 476250"/>
                <a:gd name="connsiteY104" fmla="*/ 332899 h 466725"/>
                <a:gd name="connsiteX105" fmla="*/ 468154 w 476250"/>
                <a:gd name="connsiteY105" fmla="*/ 326231 h 466725"/>
                <a:gd name="connsiteX106" fmla="*/ 468154 w 476250"/>
                <a:gd name="connsiteY106" fmla="*/ 321469 h 466725"/>
                <a:gd name="connsiteX107" fmla="*/ 461486 w 476250"/>
                <a:gd name="connsiteY107" fmla="*/ 314801 h 466725"/>
                <a:gd name="connsiteX108" fmla="*/ 414814 w 476250"/>
                <a:gd name="connsiteY108" fmla="*/ 314801 h 466725"/>
                <a:gd name="connsiteX109" fmla="*/ 414814 w 476250"/>
                <a:gd name="connsiteY109" fmla="*/ 290036 h 466725"/>
                <a:gd name="connsiteX110" fmla="*/ 461486 w 476250"/>
                <a:gd name="connsiteY110" fmla="*/ 290036 h 466725"/>
                <a:gd name="connsiteX111" fmla="*/ 468154 w 476250"/>
                <a:gd name="connsiteY111" fmla="*/ 283369 h 466725"/>
                <a:gd name="connsiteX112" fmla="*/ 468154 w 476250"/>
                <a:gd name="connsiteY112" fmla="*/ 278606 h 466725"/>
                <a:gd name="connsiteX113" fmla="*/ 461486 w 476250"/>
                <a:gd name="connsiteY113" fmla="*/ 271939 h 466725"/>
                <a:gd name="connsiteX114" fmla="*/ 414814 w 476250"/>
                <a:gd name="connsiteY114" fmla="*/ 271939 h 466725"/>
                <a:gd name="connsiteX115" fmla="*/ 414814 w 476250"/>
                <a:gd name="connsiteY115" fmla="*/ 247174 h 466725"/>
                <a:gd name="connsiteX116" fmla="*/ 461486 w 476250"/>
                <a:gd name="connsiteY116" fmla="*/ 247174 h 466725"/>
                <a:gd name="connsiteX117" fmla="*/ 468154 w 476250"/>
                <a:gd name="connsiteY117" fmla="*/ 240506 h 466725"/>
                <a:gd name="connsiteX118" fmla="*/ 468154 w 476250"/>
                <a:gd name="connsiteY118" fmla="*/ 235744 h 466725"/>
                <a:gd name="connsiteX119" fmla="*/ 461486 w 476250"/>
                <a:gd name="connsiteY119" fmla="*/ 229076 h 466725"/>
                <a:gd name="connsiteX120" fmla="*/ 414814 w 476250"/>
                <a:gd name="connsiteY120" fmla="*/ 229076 h 466725"/>
                <a:gd name="connsiteX121" fmla="*/ 414814 w 476250"/>
                <a:gd name="connsiteY121" fmla="*/ 204311 h 466725"/>
                <a:gd name="connsiteX122" fmla="*/ 461486 w 476250"/>
                <a:gd name="connsiteY122" fmla="*/ 204311 h 466725"/>
                <a:gd name="connsiteX123" fmla="*/ 468154 w 476250"/>
                <a:gd name="connsiteY123" fmla="*/ 197644 h 466725"/>
                <a:gd name="connsiteX124" fmla="*/ 468154 w 476250"/>
                <a:gd name="connsiteY124" fmla="*/ 192881 h 466725"/>
                <a:gd name="connsiteX125" fmla="*/ 461486 w 476250"/>
                <a:gd name="connsiteY125" fmla="*/ 186214 h 466725"/>
                <a:gd name="connsiteX126" fmla="*/ 414814 w 476250"/>
                <a:gd name="connsiteY126" fmla="*/ 186214 h 466725"/>
                <a:gd name="connsiteX127" fmla="*/ 414814 w 476250"/>
                <a:gd name="connsiteY127" fmla="*/ 161449 h 466725"/>
                <a:gd name="connsiteX128" fmla="*/ 462439 w 476250"/>
                <a:gd name="connsiteY128" fmla="*/ 1614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476250" h="466725">
                  <a:moveTo>
                    <a:pt x="462439" y="160496"/>
                  </a:moveTo>
                  <a:cubicBezTo>
                    <a:pt x="466249" y="160496"/>
                    <a:pt x="469106" y="157639"/>
                    <a:pt x="469106" y="153829"/>
                  </a:cubicBezTo>
                  <a:lnTo>
                    <a:pt x="469106" y="149066"/>
                  </a:lnTo>
                  <a:cubicBezTo>
                    <a:pt x="469106" y="145256"/>
                    <a:pt x="466249" y="142399"/>
                    <a:pt x="462439" y="142399"/>
                  </a:cubicBezTo>
                  <a:lnTo>
                    <a:pt x="415766" y="142399"/>
                  </a:lnTo>
                  <a:lnTo>
                    <a:pt x="415766" y="93821"/>
                  </a:lnTo>
                  <a:cubicBezTo>
                    <a:pt x="415766" y="80486"/>
                    <a:pt x="405289" y="70009"/>
                    <a:pt x="391954" y="70009"/>
                  </a:cubicBezTo>
                  <a:lnTo>
                    <a:pt x="333851" y="70009"/>
                  </a:lnTo>
                  <a:lnTo>
                    <a:pt x="333851" y="13811"/>
                  </a:lnTo>
                  <a:cubicBezTo>
                    <a:pt x="333851" y="10001"/>
                    <a:pt x="330994" y="7144"/>
                    <a:pt x="327184" y="7144"/>
                  </a:cubicBezTo>
                  <a:lnTo>
                    <a:pt x="322421" y="7144"/>
                  </a:lnTo>
                  <a:cubicBezTo>
                    <a:pt x="318611" y="7144"/>
                    <a:pt x="315754" y="10001"/>
                    <a:pt x="315754" y="13811"/>
                  </a:cubicBezTo>
                  <a:lnTo>
                    <a:pt x="315754" y="70009"/>
                  </a:lnTo>
                  <a:lnTo>
                    <a:pt x="290989" y="70009"/>
                  </a:lnTo>
                  <a:lnTo>
                    <a:pt x="290989" y="13811"/>
                  </a:lnTo>
                  <a:cubicBezTo>
                    <a:pt x="290989" y="10001"/>
                    <a:pt x="287179" y="7144"/>
                    <a:pt x="283369" y="7144"/>
                  </a:cubicBezTo>
                  <a:lnTo>
                    <a:pt x="278606" y="7144"/>
                  </a:lnTo>
                  <a:cubicBezTo>
                    <a:pt x="274796" y="7144"/>
                    <a:pt x="271939" y="10001"/>
                    <a:pt x="271939" y="13811"/>
                  </a:cubicBezTo>
                  <a:lnTo>
                    <a:pt x="271939" y="70009"/>
                  </a:lnTo>
                  <a:lnTo>
                    <a:pt x="247174" y="70009"/>
                  </a:lnTo>
                  <a:lnTo>
                    <a:pt x="247174" y="13811"/>
                  </a:lnTo>
                  <a:cubicBezTo>
                    <a:pt x="247174" y="10001"/>
                    <a:pt x="244316" y="7144"/>
                    <a:pt x="240506" y="7144"/>
                  </a:cubicBezTo>
                  <a:lnTo>
                    <a:pt x="235744" y="7144"/>
                  </a:lnTo>
                  <a:cubicBezTo>
                    <a:pt x="231934" y="7144"/>
                    <a:pt x="229076" y="10001"/>
                    <a:pt x="229076" y="13811"/>
                  </a:cubicBezTo>
                  <a:lnTo>
                    <a:pt x="229076" y="70009"/>
                  </a:lnTo>
                  <a:lnTo>
                    <a:pt x="204311" y="70009"/>
                  </a:lnTo>
                  <a:lnTo>
                    <a:pt x="204311" y="13811"/>
                  </a:lnTo>
                  <a:cubicBezTo>
                    <a:pt x="204311" y="10001"/>
                    <a:pt x="201454" y="7144"/>
                    <a:pt x="197644" y="7144"/>
                  </a:cubicBezTo>
                  <a:lnTo>
                    <a:pt x="192881" y="7144"/>
                  </a:lnTo>
                  <a:cubicBezTo>
                    <a:pt x="189071" y="7144"/>
                    <a:pt x="186214" y="10001"/>
                    <a:pt x="186214" y="13811"/>
                  </a:cubicBezTo>
                  <a:lnTo>
                    <a:pt x="186214" y="70009"/>
                  </a:lnTo>
                  <a:lnTo>
                    <a:pt x="161449" y="70009"/>
                  </a:lnTo>
                  <a:lnTo>
                    <a:pt x="161449" y="13811"/>
                  </a:lnTo>
                  <a:cubicBezTo>
                    <a:pt x="161449" y="10001"/>
                    <a:pt x="158591" y="7144"/>
                    <a:pt x="154781" y="7144"/>
                  </a:cubicBezTo>
                  <a:lnTo>
                    <a:pt x="150019" y="7144"/>
                  </a:lnTo>
                  <a:cubicBezTo>
                    <a:pt x="146209" y="7144"/>
                    <a:pt x="143351" y="10001"/>
                    <a:pt x="143351" y="13811"/>
                  </a:cubicBezTo>
                  <a:lnTo>
                    <a:pt x="143351" y="70009"/>
                  </a:lnTo>
                  <a:lnTo>
                    <a:pt x="88106" y="70009"/>
                  </a:lnTo>
                  <a:cubicBezTo>
                    <a:pt x="74771" y="70009"/>
                    <a:pt x="64294" y="81439"/>
                    <a:pt x="64294" y="93821"/>
                  </a:cubicBezTo>
                  <a:lnTo>
                    <a:pt x="64294" y="142399"/>
                  </a:lnTo>
                  <a:lnTo>
                    <a:pt x="13811" y="142399"/>
                  </a:lnTo>
                  <a:cubicBezTo>
                    <a:pt x="10001" y="142399"/>
                    <a:pt x="7144" y="145256"/>
                    <a:pt x="7144" y="149066"/>
                  </a:cubicBezTo>
                  <a:lnTo>
                    <a:pt x="7144" y="153829"/>
                  </a:lnTo>
                  <a:cubicBezTo>
                    <a:pt x="7144" y="157639"/>
                    <a:pt x="10001" y="160496"/>
                    <a:pt x="13811" y="160496"/>
                  </a:cubicBezTo>
                  <a:lnTo>
                    <a:pt x="64294" y="160496"/>
                  </a:lnTo>
                  <a:lnTo>
                    <a:pt x="64294" y="185261"/>
                  </a:lnTo>
                  <a:lnTo>
                    <a:pt x="13811" y="185261"/>
                  </a:lnTo>
                  <a:cubicBezTo>
                    <a:pt x="10001" y="185261"/>
                    <a:pt x="7144" y="188119"/>
                    <a:pt x="7144" y="191929"/>
                  </a:cubicBezTo>
                  <a:lnTo>
                    <a:pt x="7144" y="196691"/>
                  </a:lnTo>
                  <a:cubicBezTo>
                    <a:pt x="7144" y="200501"/>
                    <a:pt x="10001" y="203359"/>
                    <a:pt x="13811" y="203359"/>
                  </a:cubicBezTo>
                  <a:lnTo>
                    <a:pt x="64294" y="203359"/>
                  </a:lnTo>
                  <a:lnTo>
                    <a:pt x="64294" y="228124"/>
                  </a:lnTo>
                  <a:lnTo>
                    <a:pt x="13811" y="228124"/>
                  </a:lnTo>
                  <a:cubicBezTo>
                    <a:pt x="10001" y="229076"/>
                    <a:pt x="7144" y="231934"/>
                    <a:pt x="7144" y="235744"/>
                  </a:cubicBezTo>
                  <a:lnTo>
                    <a:pt x="7144" y="240506"/>
                  </a:lnTo>
                  <a:cubicBezTo>
                    <a:pt x="7144" y="244316"/>
                    <a:pt x="10001" y="247174"/>
                    <a:pt x="13811" y="247174"/>
                  </a:cubicBezTo>
                  <a:lnTo>
                    <a:pt x="64294" y="247174"/>
                  </a:lnTo>
                  <a:lnTo>
                    <a:pt x="64294" y="271939"/>
                  </a:lnTo>
                  <a:lnTo>
                    <a:pt x="13811" y="271939"/>
                  </a:lnTo>
                  <a:cubicBezTo>
                    <a:pt x="10001" y="271939"/>
                    <a:pt x="7144" y="274796"/>
                    <a:pt x="7144" y="278606"/>
                  </a:cubicBezTo>
                  <a:lnTo>
                    <a:pt x="7144" y="283369"/>
                  </a:lnTo>
                  <a:cubicBezTo>
                    <a:pt x="7144" y="287179"/>
                    <a:pt x="10001" y="290036"/>
                    <a:pt x="13811" y="290036"/>
                  </a:cubicBezTo>
                  <a:lnTo>
                    <a:pt x="64294" y="290036"/>
                  </a:lnTo>
                  <a:lnTo>
                    <a:pt x="64294" y="314801"/>
                  </a:lnTo>
                  <a:lnTo>
                    <a:pt x="13811" y="314801"/>
                  </a:lnTo>
                  <a:cubicBezTo>
                    <a:pt x="10001" y="314801"/>
                    <a:pt x="7144" y="317659"/>
                    <a:pt x="7144" y="321469"/>
                  </a:cubicBezTo>
                  <a:lnTo>
                    <a:pt x="7144" y="326231"/>
                  </a:lnTo>
                  <a:cubicBezTo>
                    <a:pt x="7144" y="330041"/>
                    <a:pt x="10001" y="332899"/>
                    <a:pt x="13811" y="332899"/>
                  </a:cubicBezTo>
                  <a:lnTo>
                    <a:pt x="64294" y="332899"/>
                  </a:lnTo>
                  <a:lnTo>
                    <a:pt x="64294" y="380524"/>
                  </a:lnTo>
                  <a:cubicBezTo>
                    <a:pt x="64294" y="393859"/>
                    <a:pt x="74771" y="404336"/>
                    <a:pt x="88106" y="404336"/>
                  </a:cubicBezTo>
                  <a:lnTo>
                    <a:pt x="142399" y="404336"/>
                  </a:lnTo>
                  <a:lnTo>
                    <a:pt x="142399" y="461486"/>
                  </a:lnTo>
                  <a:cubicBezTo>
                    <a:pt x="142399" y="465296"/>
                    <a:pt x="145256" y="468154"/>
                    <a:pt x="149066" y="468154"/>
                  </a:cubicBezTo>
                  <a:lnTo>
                    <a:pt x="153829" y="468154"/>
                  </a:lnTo>
                  <a:cubicBezTo>
                    <a:pt x="157639" y="468154"/>
                    <a:pt x="160496" y="465296"/>
                    <a:pt x="160496" y="461486"/>
                  </a:cubicBezTo>
                  <a:lnTo>
                    <a:pt x="160496" y="404336"/>
                  </a:lnTo>
                  <a:lnTo>
                    <a:pt x="185261" y="404336"/>
                  </a:lnTo>
                  <a:lnTo>
                    <a:pt x="185261" y="461486"/>
                  </a:lnTo>
                  <a:cubicBezTo>
                    <a:pt x="185261" y="465296"/>
                    <a:pt x="188119" y="468154"/>
                    <a:pt x="191929" y="468154"/>
                  </a:cubicBezTo>
                  <a:lnTo>
                    <a:pt x="196691" y="468154"/>
                  </a:lnTo>
                  <a:cubicBezTo>
                    <a:pt x="200501" y="468154"/>
                    <a:pt x="203359" y="465296"/>
                    <a:pt x="203359" y="461486"/>
                  </a:cubicBezTo>
                  <a:lnTo>
                    <a:pt x="203359" y="404336"/>
                  </a:lnTo>
                  <a:lnTo>
                    <a:pt x="228124" y="404336"/>
                  </a:lnTo>
                  <a:lnTo>
                    <a:pt x="228124" y="461486"/>
                  </a:lnTo>
                  <a:cubicBezTo>
                    <a:pt x="228124" y="465296"/>
                    <a:pt x="230981" y="468154"/>
                    <a:pt x="234791" y="468154"/>
                  </a:cubicBezTo>
                  <a:lnTo>
                    <a:pt x="239554" y="468154"/>
                  </a:lnTo>
                  <a:cubicBezTo>
                    <a:pt x="243364" y="468154"/>
                    <a:pt x="246221" y="465296"/>
                    <a:pt x="246221" y="461486"/>
                  </a:cubicBezTo>
                  <a:lnTo>
                    <a:pt x="246221" y="404336"/>
                  </a:lnTo>
                  <a:lnTo>
                    <a:pt x="270986" y="404336"/>
                  </a:lnTo>
                  <a:lnTo>
                    <a:pt x="270986" y="461486"/>
                  </a:lnTo>
                  <a:cubicBezTo>
                    <a:pt x="270986" y="465296"/>
                    <a:pt x="273844" y="468154"/>
                    <a:pt x="277654" y="468154"/>
                  </a:cubicBezTo>
                  <a:lnTo>
                    <a:pt x="283369" y="468154"/>
                  </a:lnTo>
                  <a:cubicBezTo>
                    <a:pt x="287179" y="468154"/>
                    <a:pt x="290036" y="465296"/>
                    <a:pt x="290036" y="461486"/>
                  </a:cubicBezTo>
                  <a:lnTo>
                    <a:pt x="290036" y="404336"/>
                  </a:lnTo>
                  <a:lnTo>
                    <a:pt x="314801" y="404336"/>
                  </a:lnTo>
                  <a:lnTo>
                    <a:pt x="314801" y="461486"/>
                  </a:lnTo>
                  <a:cubicBezTo>
                    <a:pt x="314801" y="465296"/>
                    <a:pt x="317659" y="468154"/>
                    <a:pt x="321469" y="468154"/>
                  </a:cubicBezTo>
                  <a:lnTo>
                    <a:pt x="326231" y="468154"/>
                  </a:lnTo>
                  <a:cubicBezTo>
                    <a:pt x="330041" y="468154"/>
                    <a:pt x="332899" y="465296"/>
                    <a:pt x="332899" y="461486"/>
                  </a:cubicBezTo>
                  <a:lnTo>
                    <a:pt x="332899" y="404336"/>
                  </a:lnTo>
                  <a:lnTo>
                    <a:pt x="391001" y="404336"/>
                  </a:lnTo>
                  <a:cubicBezTo>
                    <a:pt x="404336" y="404336"/>
                    <a:pt x="414814" y="393859"/>
                    <a:pt x="414814" y="380524"/>
                  </a:cubicBezTo>
                  <a:lnTo>
                    <a:pt x="414814" y="332899"/>
                  </a:lnTo>
                  <a:lnTo>
                    <a:pt x="461486" y="332899"/>
                  </a:lnTo>
                  <a:cubicBezTo>
                    <a:pt x="465296" y="332899"/>
                    <a:pt x="468154" y="330041"/>
                    <a:pt x="468154" y="326231"/>
                  </a:cubicBezTo>
                  <a:lnTo>
                    <a:pt x="468154" y="321469"/>
                  </a:lnTo>
                  <a:cubicBezTo>
                    <a:pt x="468154" y="317659"/>
                    <a:pt x="465296" y="314801"/>
                    <a:pt x="461486" y="314801"/>
                  </a:cubicBezTo>
                  <a:lnTo>
                    <a:pt x="414814" y="314801"/>
                  </a:lnTo>
                  <a:lnTo>
                    <a:pt x="414814" y="290036"/>
                  </a:lnTo>
                  <a:lnTo>
                    <a:pt x="461486" y="290036"/>
                  </a:lnTo>
                  <a:cubicBezTo>
                    <a:pt x="465296" y="290036"/>
                    <a:pt x="468154" y="287179"/>
                    <a:pt x="468154" y="283369"/>
                  </a:cubicBezTo>
                  <a:lnTo>
                    <a:pt x="468154" y="278606"/>
                  </a:lnTo>
                  <a:cubicBezTo>
                    <a:pt x="468154" y="274796"/>
                    <a:pt x="465296" y="271939"/>
                    <a:pt x="461486" y="271939"/>
                  </a:cubicBezTo>
                  <a:lnTo>
                    <a:pt x="414814" y="271939"/>
                  </a:lnTo>
                  <a:lnTo>
                    <a:pt x="414814" y="247174"/>
                  </a:lnTo>
                  <a:lnTo>
                    <a:pt x="461486" y="247174"/>
                  </a:lnTo>
                  <a:cubicBezTo>
                    <a:pt x="465296" y="247174"/>
                    <a:pt x="468154" y="244316"/>
                    <a:pt x="468154" y="240506"/>
                  </a:cubicBezTo>
                  <a:lnTo>
                    <a:pt x="468154" y="235744"/>
                  </a:lnTo>
                  <a:cubicBezTo>
                    <a:pt x="468154" y="231934"/>
                    <a:pt x="465296" y="229076"/>
                    <a:pt x="461486" y="229076"/>
                  </a:cubicBezTo>
                  <a:lnTo>
                    <a:pt x="414814" y="229076"/>
                  </a:lnTo>
                  <a:lnTo>
                    <a:pt x="414814" y="204311"/>
                  </a:lnTo>
                  <a:lnTo>
                    <a:pt x="461486" y="204311"/>
                  </a:lnTo>
                  <a:cubicBezTo>
                    <a:pt x="465296" y="204311"/>
                    <a:pt x="468154" y="201454"/>
                    <a:pt x="468154" y="197644"/>
                  </a:cubicBezTo>
                  <a:lnTo>
                    <a:pt x="468154" y="192881"/>
                  </a:lnTo>
                  <a:cubicBezTo>
                    <a:pt x="468154" y="189071"/>
                    <a:pt x="465296" y="186214"/>
                    <a:pt x="461486" y="186214"/>
                  </a:cubicBezTo>
                  <a:lnTo>
                    <a:pt x="414814" y="186214"/>
                  </a:lnTo>
                  <a:lnTo>
                    <a:pt x="414814" y="161449"/>
                  </a:lnTo>
                  <a:lnTo>
                    <a:pt x="462439" y="161449"/>
                  </a:lnTo>
                  <a:close/>
                </a:path>
              </a:pathLst>
            </a:custGeom>
            <a:solidFill>
              <a:srgbClr val="8FC4EF">
                <a:alpha val="1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7" name="Graphic 421">
              <a:extLst>
                <a:ext uri="{FF2B5EF4-FFF2-40B4-BE49-F238E27FC236}">
                  <a16:creationId xmlns:a16="http://schemas.microsoft.com/office/drawing/2014/main" id="{9208412A-6CBC-405F-9C52-6A91D14D1D09}"/>
                </a:ext>
              </a:extLst>
            </p:cNvPr>
            <p:cNvGrpSpPr/>
            <p:nvPr/>
          </p:nvGrpSpPr>
          <p:grpSpPr>
            <a:xfrm flipH="1">
              <a:off x="7697676" y="601841"/>
              <a:ext cx="2882106" cy="5665072"/>
              <a:chOff x="4351496" y="0"/>
              <a:chExt cx="3489008" cy="6858000"/>
            </a:xfrm>
            <a:solidFill>
              <a:schemeClr val="accent1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60A5B01-2EDC-4AC9-B847-E13E17AD8C69}"/>
                  </a:ext>
                </a:extLst>
              </p:cNvPr>
              <p:cNvSpPr/>
              <p:nvPr/>
            </p:nvSpPr>
            <p:spPr>
              <a:xfrm>
                <a:off x="7175064" y="2830854"/>
                <a:ext cx="227171" cy="124301"/>
              </a:xfrm>
              <a:custGeom>
                <a:avLst/>
                <a:gdLst>
                  <a:gd name="connsiteX0" fmla="*/ 127516 w 227171"/>
                  <a:gd name="connsiteY0" fmla="*/ 32790 h 124301"/>
                  <a:gd name="connsiteX1" fmla="*/ 124087 w 227171"/>
                  <a:gd name="connsiteY1" fmla="*/ 37505 h 124301"/>
                  <a:gd name="connsiteX2" fmla="*/ 118515 w 227171"/>
                  <a:gd name="connsiteY2" fmla="*/ 36647 h 124301"/>
                  <a:gd name="connsiteX3" fmla="*/ 79081 w 227171"/>
                  <a:gd name="connsiteY3" fmla="*/ 32361 h 124301"/>
                  <a:gd name="connsiteX4" fmla="*/ 3215 w 227171"/>
                  <a:gd name="connsiteY4" fmla="*/ 93226 h 124301"/>
                  <a:gd name="connsiteX5" fmla="*/ 27218 w 227171"/>
                  <a:gd name="connsiteY5" fmla="*/ 121944 h 124301"/>
                  <a:gd name="connsiteX6" fmla="*/ 114657 w 227171"/>
                  <a:gd name="connsiteY6" fmla="*/ 51221 h 124301"/>
                  <a:gd name="connsiteX7" fmla="*/ 120229 w 227171"/>
                  <a:gd name="connsiteY7" fmla="*/ 52935 h 124301"/>
                  <a:gd name="connsiteX8" fmla="*/ 120229 w 227171"/>
                  <a:gd name="connsiteY8" fmla="*/ 52935 h 124301"/>
                  <a:gd name="connsiteX9" fmla="*/ 179379 w 227171"/>
                  <a:gd name="connsiteY9" fmla="*/ 76081 h 124301"/>
                  <a:gd name="connsiteX10" fmla="*/ 223957 w 227171"/>
                  <a:gd name="connsiteY10" fmla="*/ 40934 h 124301"/>
                  <a:gd name="connsiteX11" fmla="*/ 207240 w 227171"/>
                  <a:gd name="connsiteY11" fmla="*/ 5358 h 124301"/>
                  <a:gd name="connsiteX12" fmla="*/ 206383 w 227171"/>
                  <a:gd name="connsiteY12" fmla="*/ 6215 h 124301"/>
                  <a:gd name="connsiteX13" fmla="*/ 149376 w 227171"/>
                  <a:gd name="connsiteY13" fmla="*/ 3215 h 124301"/>
                  <a:gd name="connsiteX14" fmla="*/ 127516 w 227171"/>
                  <a:gd name="connsiteY14" fmla="*/ 32790 h 12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7171" h="124301">
                    <a:moveTo>
                      <a:pt x="127516" y="32790"/>
                    </a:moveTo>
                    <a:lnTo>
                      <a:pt x="124087" y="37505"/>
                    </a:lnTo>
                    <a:lnTo>
                      <a:pt x="118515" y="36647"/>
                    </a:lnTo>
                    <a:lnTo>
                      <a:pt x="79081" y="32361"/>
                    </a:lnTo>
                    <a:lnTo>
                      <a:pt x="3215" y="93226"/>
                    </a:lnTo>
                    <a:cubicBezTo>
                      <a:pt x="11359" y="102656"/>
                      <a:pt x="19502" y="112514"/>
                      <a:pt x="27218" y="121944"/>
                    </a:cubicBezTo>
                    <a:lnTo>
                      <a:pt x="114657" y="51221"/>
                    </a:lnTo>
                    <a:lnTo>
                      <a:pt x="120229" y="52935"/>
                    </a:lnTo>
                    <a:lnTo>
                      <a:pt x="120229" y="52935"/>
                    </a:lnTo>
                    <a:lnTo>
                      <a:pt x="179379" y="76081"/>
                    </a:lnTo>
                    <a:lnTo>
                      <a:pt x="223957" y="40934"/>
                    </a:lnTo>
                    <a:cubicBezTo>
                      <a:pt x="218385" y="28932"/>
                      <a:pt x="212812" y="17359"/>
                      <a:pt x="207240" y="5358"/>
                    </a:cubicBezTo>
                    <a:cubicBezTo>
                      <a:pt x="206812" y="5786"/>
                      <a:pt x="206812" y="5786"/>
                      <a:pt x="206383" y="6215"/>
                    </a:cubicBezTo>
                    <a:cubicBezTo>
                      <a:pt x="189238" y="19931"/>
                      <a:pt x="164806" y="18645"/>
                      <a:pt x="149376" y="3215"/>
                    </a:cubicBezTo>
                    <a:lnTo>
                      <a:pt x="127516" y="3279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EB0668F-3DBC-4B57-B06A-90FB41AEB010}"/>
                  </a:ext>
                </a:extLst>
              </p:cNvPr>
              <p:cNvSpPr/>
              <p:nvPr/>
            </p:nvSpPr>
            <p:spPr>
              <a:xfrm>
                <a:off x="7212354" y="2887004"/>
                <a:ext cx="210026" cy="128588"/>
              </a:xfrm>
              <a:custGeom>
                <a:avLst/>
                <a:gdLst>
                  <a:gd name="connsiteX0" fmla="*/ 140803 w 210026"/>
                  <a:gd name="connsiteY0" fmla="*/ 40934 h 128587"/>
                  <a:gd name="connsiteX1" fmla="*/ 81653 w 210026"/>
                  <a:gd name="connsiteY1" fmla="*/ 17788 h 128587"/>
                  <a:gd name="connsiteX2" fmla="*/ 3215 w 210026"/>
                  <a:gd name="connsiteY2" fmla="*/ 81224 h 128587"/>
                  <a:gd name="connsiteX3" fmla="*/ 39219 w 210026"/>
                  <a:gd name="connsiteY3" fmla="*/ 126230 h 128587"/>
                  <a:gd name="connsiteX4" fmla="*/ 88940 w 210026"/>
                  <a:gd name="connsiteY4" fmla="*/ 86368 h 128587"/>
                  <a:gd name="connsiteX5" fmla="*/ 93226 w 210026"/>
                  <a:gd name="connsiteY5" fmla="*/ 86368 h 128587"/>
                  <a:gd name="connsiteX6" fmla="*/ 141661 w 210026"/>
                  <a:gd name="connsiteY6" fmla="*/ 91940 h 128587"/>
                  <a:gd name="connsiteX7" fmla="*/ 210669 w 210026"/>
                  <a:gd name="connsiteY7" fmla="*/ 36219 h 128587"/>
                  <a:gd name="connsiteX8" fmla="*/ 195667 w 210026"/>
                  <a:gd name="connsiteY8" fmla="*/ 3215 h 128587"/>
                  <a:gd name="connsiteX9" fmla="*/ 146804 w 210026"/>
                  <a:gd name="connsiteY9" fmla="*/ 42648 h 128587"/>
                  <a:gd name="connsiteX10" fmla="*/ 140803 w 210026"/>
                  <a:gd name="connsiteY10" fmla="*/ 40934 h 12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0026" h="128587">
                    <a:moveTo>
                      <a:pt x="140803" y="40934"/>
                    </a:moveTo>
                    <a:lnTo>
                      <a:pt x="81653" y="17788"/>
                    </a:lnTo>
                    <a:lnTo>
                      <a:pt x="3215" y="81224"/>
                    </a:lnTo>
                    <a:cubicBezTo>
                      <a:pt x="15216" y="95798"/>
                      <a:pt x="28075" y="110371"/>
                      <a:pt x="39219" y="126230"/>
                    </a:cubicBezTo>
                    <a:lnTo>
                      <a:pt x="88940" y="86368"/>
                    </a:lnTo>
                    <a:lnTo>
                      <a:pt x="93226" y="86368"/>
                    </a:lnTo>
                    <a:lnTo>
                      <a:pt x="141661" y="91940"/>
                    </a:lnTo>
                    <a:lnTo>
                      <a:pt x="210669" y="36219"/>
                    </a:lnTo>
                    <a:cubicBezTo>
                      <a:pt x="205526" y="25075"/>
                      <a:pt x="200382" y="14359"/>
                      <a:pt x="195667" y="3215"/>
                    </a:cubicBezTo>
                    <a:lnTo>
                      <a:pt x="146804" y="42648"/>
                    </a:lnTo>
                    <a:lnTo>
                      <a:pt x="140803" y="409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3A12952-D420-4C87-A150-1717123CF063}"/>
                  </a:ext>
                </a:extLst>
              </p:cNvPr>
              <p:cNvSpPr/>
              <p:nvPr/>
            </p:nvSpPr>
            <p:spPr>
              <a:xfrm>
                <a:off x="6676144" y="3952137"/>
                <a:ext cx="98584" cy="334328"/>
              </a:xfrm>
              <a:custGeom>
                <a:avLst/>
                <a:gdLst>
                  <a:gd name="connsiteX0" fmla="*/ 34076 w 98583"/>
                  <a:gd name="connsiteY0" fmla="*/ 331970 h 334327"/>
                  <a:gd name="connsiteX1" fmla="*/ 34076 w 98583"/>
                  <a:gd name="connsiteY1" fmla="*/ 107371 h 334327"/>
                  <a:gd name="connsiteX2" fmla="*/ 34076 w 98583"/>
                  <a:gd name="connsiteY2" fmla="*/ 103084 h 334327"/>
                  <a:gd name="connsiteX3" fmla="*/ 98798 w 98583"/>
                  <a:gd name="connsiteY3" fmla="*/ 38362 h 334327"/>
                  <a:gd name="connsiteX4" fmla="*/ 89368 w 98583"/>
                  <a:gd name="connsiteY4" fmla="*/ 3215 h 334327"/>
                  <a:gd name="connsiteX5" fmla="*/ 3215 w 98583"/>
                  <a:gd name="connsiteY5" fmla="*/ 89368 h 334327"/>
                  <a:gd name="connsiteX6" fmla="*/ 3215 w 98583"/>
                  <a:gd name="connsiteY6" fmla="*/ 319969 h 334327"/>
                  <a:gd name="connsiteX7" fmla="*/ 34076 w 98583"/>
                  <a:gd name="connsiteY7" fmla="*/ 331970 h 334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583" h="334327">
                    <a:moveTo>
                      <a:pt x="34076" y="331970"/>
                    </a:moveTo>
                    <a:lnTo>
                      <a:pt x="34076" y="107371"/>
                    </a:lnTo>
                    <a:lnTo>
                      <a:pt x="34076" y="103084"/>
                    </a:lnTo>
                    <a:lnTo>
                      <a:pt x="98798" y="38362"/>
                    </a:lnTo>
                    <a:cubicBezTo>
                      <a:pt x="95798" y="26789"/>
                      <a:pt x="92369" y="14788"/>
                      <a:pt x="89368" y="3215"/>
                    </a:cubicBezTo>
                    <a:lnTo>
                      <a:pt x="3215" y="89368"/>
                    </a:lnTo>
                    <a:lnTo>
                      <a:pt x="3215" y="319969"/>
                    </a:lnTo>
                    <a:cubicBezTo>
                      <a:pt x="13502" y="323826"/>
                      <a:pt x="23789" y="328112"/>
                      <a:pt x="34076" y="3319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C336555-BD1C-4FD6-94C8-3204C0FF371E}"/>
                  </a:ext>
                </a:extLst>
              </p:cNvPr>
              <p:cNvSpPr/>
              <p:nvPr/>
            </p:nvSpPr>
            <p:spPr>
              <a:xfrm>
                <a:off x="7238500" y="5847945"/>
                <a:ext cx="55721" cy="197168"/>
              </a:xfrm>
              <a:custGeom>
                <a:avLst/>
                <a:gdLst>
                  <a:gd name="connsiteX0" fmla="*/ 3215 w 55721"/>
                  <a:gd name="connsiteY0" fmla="*/ 3215 h 197167"/>
                  <a:gd name="connsiteX1" fmla="*/ 34933 w 55721"/>
                  <a:gd name="connsiteY1" fmla="*/ 184952 h 197167"/>
                  <a:gd name="connsiteX2" fmla="*/ 34933 w 55721"/>
                  <a:gd name="connsiteY2" fmla="*/ 184952 h 197167"/>
                  <a:gd name="connsiteX3" fmla="*/ 53364 w 55721"/>
                  <a:gd name="connsiteY3" fmla="*/ 197811 h 197167"/>
                  <a:gd name="connsiteX4" fmla="*/ 17359 w 55721"/>
                  <a:gd name="connsiteY4" fmla="*/ 64080 h 197167"/>
                  <a:gd name="connsiteX5" fmla="*/ 3215 w 55721"/>
                  <a:gd name="connsiteY5" fmla="*/ 3215 h 197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721" h="197167">
                    <a:moveTo>
                      <a:pt x="3215" y="3215"/>
                    </a:moveTo>
                    <a:lnTo>
                      <a:pt x="34933" y="184952"/>
                    </a:lnTo>
                    <a:lnTo>
                      <a:pt x="34933" y="184952"/>
                    </a:lnTo>
                    <a:lnTo>
                      <a:pt x="53364" y="197811"/>
                    </a:lnTo>
                    <a:cubicBezTo>
                      <a:pt x="40934" y="153233"/>
                      <a:pt x="27646" y="109085"/>
                      <a:pt x="17359" y="64080"/>
                    </a:cubicBezTo>
                    <a:cubicBezTo>
                      <a:pt x="12216" y="43934"/>
                      <a:pt x="7930" y="23789"/>
                      <a:pt x="32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B10FB2D-F83F-4D94-AFEF-D8152CEEE6F0}"/>
                  </a:ext>
                </a:extLst>
              </p:cNvPr>
              <p:cNvSpPr/>
              <p:nvPr/>
            </p:nvSpPr>
            <p:spPr>
              <a:xfrm>
                <a:off x="7258645" y="2938439"/>
                <a:ext cx="180023" cy="115729"/>
              </a:xfrm>
              <a:custGeom>
                <a:avLst/>
                <a:gdLst>
                  <a:gd name="connsiteX0" fmla="*/ 97512 w 180022"/>
                  <a:gd name="connsiteY0" fmla="*/ 60222 h 115728"/>
                  <a:gd name="connsiteX1" fmla="*/ 48649 w 180022"/>
                  <a:gd name="connsiteY1" fmla="*/ 55078 h 115728"/>
                  <a:gd name="connsiteX2" fmla="*/ 3215 w 180022"/>
                  <a:gd name="connsiteY2" fmla="*/ 91512 h 115728"/>
                  <a:gd name="connsiteX3" fmla="*/ 9644 w 180022"/>
                  <a:gd name="connsiteY3" fmla="*/ 104799 h 115728"/>
                  <a:gd name="connsiteX4" fmla="*/ 12216 w 180022"/>
                  <a:gd name="connsiteY4" fmla="*/ 115514 h 115728"/>
                  <a:gd name="connsiteX5" fmla="*/ 21217 w 180022"/>
                  <a:gd name="connsiteY5" fmla="*/ 108228 h 115728"/>
                  <a:gd name="connsiteX6" fmla="*/ 25074 w 180022"/>
                  <a:gd name="connsiteY6" fmla="*/ 108657 h 115728"/>
                  <a:gd name="connsiteX7" fmla="*/ 25074 w 180022"/>
                  <a:gd name="connsiteY7" fmla="*/ 108657 h 115728"/>
                  <a:gd name="connsiteX8" fmla="*/ 63222 w 180022"/>
                  <a:gd name="connsiteY8" fmla="*/ 112943 h 115728"/>
                  <a:gd name="connsiteX9" fmla="*/ 179808 w 180022"/>
                  <a:gd name="connsiteY9" fmla="*/ 19074 h 115728"/>
                  <a:gd name="connsiteX10" fmla="*/ 172522 w 180022"/>
                  <a:gd name="connsiteY10" fmla="*/ 3215 h 115728"/>
                  <a:gd name="connsiteX11" fmla="*/ 100941 w 180022"/>
                  <a:gd name="connsiteY11" fmla="*/ 61079 h 115728"/>
                  <a:gd name="connsiteX12" fmla="*/ 97512 w 180022"/>
                  <a:gd name="connsiteY12" fmla="*/ 60222 h 11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022" h="115728">
                    <a:moveTo>
                      <a:pt x="97512" y="60222"/>
                    </a:moveTo>
                    <a:lnTo>
                      <a:pt x="48649" y="55078"/>
                    </a:lnTo>
                    <a:lnTo>
                      <a:pt x="3215" y="91512"/>
                    </a:lnTo>
                    <a:cubicBezTo>
                      <a:pt x="5786" y="95798"/>
                      <a:pt x="7929" y="100084"/>
                      <a:pt x="9644" y="104799"/>
                    </a:cubicBezTo>
                    <a:cubicBezTo>
                      <a:pt x="11359" y="108228"/>
                      <a:pt x="12216" y="112086"/>
                      <a:pt x="12216" y="115514"/>
                    </a:cubicBezTo>
                    <a:lnTo>
                      <a:pt x="21217" y="108228"/>
                    </a:lnTo>
                    <a:lnTo>
                      <a:pt x="25074" y="108657"/>
                    </a:lnTo>
                    <a:lnTo>
                      <a:pt x="25074" y="108657"/>
                    </a:lnTo>
                    <a:lnTo>
                      <a:pt x="63222" y="112943"/>
                    </a:lnTo>
                    <a:lnTo>
                      <a:pt x="179808" y="19074"/>
                    </a:lnTo>
                    <a:cubicBezTo>
                      <a:pt x="177236" y="13930"/>
                      <a:pt x="174665" y="8358"/>
                      <a:pt x="172522" y="3215"/>
                    </a:cubicBezTo>
                    <a:lnTo>
                      <a:pt x="100941" y="61079"/>
                    </a:lnTo>
                    <a:lnTo>
                      <a:pt x="97512" y="6022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6AF7AF-119A-400D-AFA9-D51B1B7B5B0F}"/>
                  </a:ext>
                </a:extLst>
              </p:cNvPr>
              <p:cNvSpPr/>
              <p:nvPr/>
            </p:nvSpPr>
            <p:spPr>
              <a:xfrm>
                <a:off x="7200699" y="3407783"/>
                <a:ext cx="21431" cy="42863"/>
              </a:xfrm>
              <a:custGeom>
                <a:avLst/>
                <a:gdLst>
                  <a:gd name="connsiteX0" fmla="*/ 3297 w 21431"/>
                  <a:gd name="connsiteY0" fmla="*/ 11359 h 42862"/>
                  <a:gd name="connsiteX1" fmla="*/ 6297 w 21431"/>
                  <a:gd name="connsiteY1" fmla="*/ 40505 h 42862"/>
                  <a:gd name="connsiteX2" fmla="*/ 19584 w 21431"/>
                  <a:gd name="connsiteY2" fmla="*/ 27218 h 42862"/>
                  <a:gd name="connsiteX3" fmla="*/ 13155 w 21431"/>
                  <a:gd name="connsiteY3" fmla="*/ 3215 h 42862"/>
                  <a:gd name="connsiteX4" fmla="*/ 3297 w 21431"/>
                  <a:gd name="connsiteY4" fmla="*/ 11359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31" h="42862">
                    <a:moveTo>
                      <a:pt x="3297" y="11359"/>
                    </a:moveTo>
                    <a:cubicBezTo>
                      <a:pt x="2868" y="21217"/>
                      <a:pt x="4154" y="31075"/>
                      <a:pt x="6297" y="40505"/>
                    </a:cubicBezTo>
                    <a:lnTo>
                      <a:pt x="19584" y="27218"/>
                    </a:lnTo>
                    <a:lnTo>
                      <a:pt x="13155" y="3215"/>
                    </a:lnTo>
                    <a:lnTo>
                      <a:pt x="3297" y="113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ABBD780-CD27-4A8A-A1D8-45F6BB38EA87}"/>
                  </a:ext>
                </a:extLst>
              </p:cNvPr>
              <p:cNvSpPr/>
              <p:nvPr/>
            </p:nvSpPr>
            <p:spPr>
              <a:xfrm>
                <a:off x="7208068" y="3045595"/>
                <a:ext cx="300038" cy="458629"/>
              </a:xfrm>
              <a:custGeom>
                <a:avLst/>
                <a:gdLst>
                  <a:gd name="connsiteX0" fmla="*/ 127944 w 300037"/>
                  <a:gd name="connsiteY0" fmla="*/ 163092 h 458628"/>
                  <a:gd name="connsiteX1" fmla="*/ 127087 w 300037"/>
                  <a:gd name="connsiteY1" fmla="*/ 165235 h 458628"/>
                  <a:gd name="connsiteX2" fmla="*/ 22931 w 300037"/>
                  <a:gd name="connsiteY2" fmla="*/ 249246 h 458628"/>
                  <a:gd name="connsiteX3" fmla="*/ 8787 w 300037"/>
                  <a:gd name="connsiteY3" fmla="*/ 308396 h 458628"/>
                  <a:gd name="connsiteX4" fmla="*/ 10930 w 300037"/>
                  <a:gd name="connsiteY4" fmla="*/ 310539 h 458628"/>
                  <a:gd name="connsiteX5" fmla="*/ 11358 w 300037"/>
                  <a:gd name="connsiteY5" fmla="*/ 313111 h 458628"/>
                  <a:gd name="connsiteX6" fmla="*/ 16073 w 300037"/>
                  <a:gd name="connsiteY6" fmla="*/ 331542 h 458628"/>
                  <a:gd name="connsiteX7" fmla="*/ 202525 w 300037"/>
                  <a:gd name="connsiteY7" fmla="*/ 181523 h 458628"/>
                  <a:gd name="connsiteX8" fmla="*/ 185380 w 300037"/>
                  <a:gd name="connsiteY8" fmla="*/ 169093 h 458628"/>
                  <a:gd name="connsiteX9" fmla="*/ 192238 w 300037"/>
                  <a:gd name="connsiteY9" fmla="*/ 108657 h 458628"/>
                  <a:gd name="connsiteX10" fmla="*/ 252675 w 300037"/>
                  <a:gd name="connsiteY10" fmla="*/ 115086 h 458628"/>
                  <a:gd name="connsiteX11" fmla="*/ 246245 w 300037"/>
                  <a:gd name="connsiteY11" fmla="*/ 175522 h 458628"/>
                  <a:gd name="connsiteX12" fmla="*/ 231243 w 300037"/>
                  <a:gd name="connsiteY12" fmla="*/ 183237 h 458628"/>
                  <a:gd name="connsiteX13" fmla="*/ 229100 w 300037"/>
                  <a:gd name="connsiteY13" fmla="*/ 185380 h 458628"/>
                  <a:gd name="connsiteX14" fmla="*/ 21646 w 300037"/>
                  <a:gd name="connsiteY14" fmla="*/ 352544 h 458628"/>
                  <a:gd name="connsiteX15" fmla="*/ 31933 w 300037"/>
                  <a:gd name="connsiteY15" fmla="*/ 390263 h 458628"/>
                  <a:gd name="connsiteX16" fmla="*/ 33218 w 300037"/>
                  <a:gd name="connsiteY16" fmla="*/ 395407 h 458628"/>
                  <a:gd name="connsiteX17" fmla="*/ 3215 w 300037"/>
                  <a:gd name="connsiteY17" fmla="*/ 425410 h 458628"/>
                  <a:gd name="connsiteX18" fmla="*/ 7072 w 300037"/>
                  <a:gd name="connsiteY18" fmla="*/ 439984 h 458628"/>
                  <a:gd name="connsiteX19" fmla="*/ 36647 w 300037"/>
                  <a:gd name="connsiteY19" fmla="*/ 458415 h 458628"/>
                  <a:gd name="connsiteX20" fmla="*/ 67508 w 300037"/>
                  <a:gd name="connsiteY20" fmla="*/ 445127 h 458628"/>
                  <a:gd name="connsiteX21" fmla="*/ 124087 w 300037"/>
                  <a:gd name="connsiteY21" fmla="*/ 291679 h 458628"/>
                  <a:gd name="connsiteX22" fmla="*/ 140375 w 300037"/>
                  <a:gd name="connsiteY22" fmla="*/ 273677 h 458628"/>
                  <a:gd name="connsiteX23" fmla="*/ 209812 w 300037"/>
                  <a:gd name="connsiteY23" fmla="*/ 279678 h 458628"/>
                  <a:gd name="connsiteX24" fmla="*/ 220956 w 300037"/>
                  <a:gd name="connsiteY24" fmla="*/ 286965 h 458628"/>
                  <a:gd name="connsiteX25" fmla="*/ 234243 w 300037"/>
                  <a:gd name="connsiteY25" fmla="*/ 357688 h 458628"/>
                  <a:gd name="connsiteX26" fmla="*/ 234243 w 300037"/>
                  <a:gd name="connsiteY26" fmla="*/ 360688 h 458628"/>
                  <a:gd name="connsiteX27" fmla="*/ 271105 w 300037"/>
                  <a:gd name="connsiteY27" fmla="*/ 330684 h 458628"/>
                  <a:gd name="connsiteX28" fmla="*/ 299823 w 300037"/>
                  <a:gd name="connsiteY28" fmla="*/ 63222 h 458628"/>
                  <a:gd name="connsiteX29" fmla="*/ 299823 w 300037"/>
                  <a:gd name="connsiteY29" fmla="*/ 63222 h 458628"/>
                  <a:gd name="connsiteX30" fmla="*/ 271963 w 300037"/>
                  <a:gd name="connsiteY30" fmla="*/ 3215 h 458628"/>
                  <a:gd name="connsiteX31" fmla="*/ 152376 w 300037"/>
                  <a:gd name="connsiteY31" fmla="*/ 100513 h 458628"/>
                  <a:gd name="connsiteX32" fmla="*/ 127944 w 300037"/>
                  <a:gd name="connsiteY32" fmla="*/ 163092 h 45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00037" h="458628">
                    <a:moveTo>
                      <a:pt x="127944" y="163092"/>
                    </a:moveTo>
                    <a:lnTo>
                      <a:pt x="127087" y="165235"/>
                    </a:lnTo>
                    <a:lnTo>
                      <a:pt x="22931" y="249246"/>
                    </a:lnTo>
                    <a:cubicBezTo>
                      <a:pt x="18645" y="268962"/>
                      <a:pt x="13930" y="288679"/>
                      <a:pt x="8787" y="308396"/>
                    </a:cubicBezTo>
                    <a:lnTo>
                      <a:pt x="10930" y="310539"/>
                    </a:lnTo>
                    <a:lnTo>
                      <a:pt x="11358" y="313111"/>
                    </a:lnTo>
                    <a:lnTo>
                      <a:pt x="16073" y="331542"/>
                    </a:lnTo>
                    <a:lnTo>
                      <a:pt x="202525" y="181523"/>
                    </a:lnTo>
                    <a:cubicBezTo>
                      <a:pt x="196096" y="178951"/>
                      <a:pt x="190095" y="174665"/>
                      <a:pt x="185380" y="169093"/>
                    </a:cubicBezTo>
                    <a:cubicBezTo>
                      <a:pt x="170378" y="150662"/>
                      <a:pt x="173807" y="123658"/>
                      <a:pt x="192238" y="108657"/>
                    </a:cubicBezTo>
                    <a:cubicBezTo>
                      <a:pt x="210669" y="93655"/>
                      <a:pt x="237673" y="96655"/>
                      <a:pt x="252675" y="115086"/>
                    </a:cubicBezTo>
                    <a:cubicBezTo>
                      <a:pt x="267676" y="133517"/>
                      <a:pt x="264676" y="160520"/>
                      <a:pt x="246245" y="175522"/>
                    </a:cubicBezTo>
                    <a:cubicBezTo>
                      <a:pt x="241530" y="179380"/>
                      <a:pt x="236387" y="181523"/>
                      <a:pt x="231243" y="183237"/>
                    </a:cubicBezTo>
                    <a:cubicBezTo>
                      <a:pt x="230814" y="184094"/>
                      <a:pt x="229957" y="184523"/>
                      <a:pt x="229100" y="185380"/>
                    </a:cubicBezTo>
                    <a:lnTo>
                      <a:pt x="21646" y="352544"/>
                    </a:lnTo>
                    <a:lnTo>
                      <a:pt x="31933" y="390263"/>
                    </a:lnTo>
                    <a:lnTo>
                      <a:pt x="33218" y="395407"/>
                    </a:lnTo>
                    <a:lnTo>
                      <a:pt x="3215" y="425410"/>
                    </a:lnTo>
                    <a:cubicBezTo>
                      <a:pt x="4501" y="430125"/>
                      <a:pt x="5786" y="435269"/>
                      <a:pt x="7072" y="439984"/>
                    </a:cubicBezTo>
                    <a:cubicBezTo>
                      <a:pt x="9644" y="453700"/>
                      <a:pt x="25074" y="456700"/>
                      <a:pt x="36647" y="458415"/>
                    </a:cubicBezTo>
                    <a:cubicBezTo>
                      <a:pt x="48220" y="460129"/>
                      <a:pt x="63651" y="457986"/>
                      <a:pt x="67508" y="445127"/>
                    </a:cubicBezTo>
                    <a:cubicBezTo>
                      <a:pt x="88940" y="394978"/>
                      <a:pt x="101798" y="341828"/>
                      <a:pt x="124087" y="291679"/>
                    </a:cubicBezTo>
                    <a:cubicBezTo>
                      <a:pt x="127516" y="284393"/>
                      <a:pt x="131373" y="274963"/>
                      <a:pt x="140375" y="273677"/>
                    </a:cubicBezTo>
                    <a:cubicBezTo>
                      <a:pt x="163949" y="267676"/>
                      <a:pt x="186238" y="280964"/>
                      <a:pt x="209812" y="279678"/>
                    </a:cubicBezTo>
                    <a:cubicBezTo>
                      <a:pt x="214955" y="278821"/>
                      <a:pt x="220099" y="281821"/>
                      <a:pt x="220956" y="286965"/>
                    </a:cubicBezTo>
                    <a:cubicBezTo>
                      <a:pt x="228243" y="309682"/>
                      <a:pt x="232529" y="333685"/>
                      <a:pt x="234243" y="357688"/>
                    </a:cubicBezTo>
                    <a:cubicBezTo>
                      <a:pt x="234243" y="358545"/>
                      <a:pt x="234243" y="359831"/>
                      <a:pt x="234243" y="360688"/>
                    </a:cubicBezTo>
                    <a:lnTo>
                      <a:pt x="271105" y="330684"/>
                    </a:lnTo>
                    <a:lnTo>
                      <a:pt x="299823" y="63222"/>
                    </a:lnTo>
                    <a:lnTo>
                      <a:pt x="299823" y="63222"/>
                    </a:lnTo>
                    <a:cubicBezTo>
                      <a:pt x="290393" y="43077"/>
                      <a:pt x="281392" y="22932"/>
                      <a:pt x="271963" y="3215"/>
                    </a:cubicBezTo>
                    <a:lnTo>
                      <a:pt x="152376" y="100513"/>
                    </a:lnTo>
                    <a:lnTo>
                      <a:pt x="127944" y="1630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BCE5BA1-BD90-42F4-99EC-1C956480B417}"/>
                  </a:ext>
                </a:extLst>
              </p:cNvPr>
              <p:cNvSpPr/>
              <p:nvPr/>
            </p:nvSpPr>
            <p:spPr>
              <a:xfrm>
                <a:off x="6726722" y="4008715"/>
                <a:ext cx="60008" cy="287179"/>
              </a:xfrm>
              <a:custGeom>
                <a:avLst/>
                <a:gdLst>
                  <a:gd name="connsiteX0" fmla="*/ 54221 w 60007"/>
                  <a:gd name="connsiteY0" fmla="*/ 3215 h 287178"/>
                  <a:gd name="connsiteX1" fmla="*/ 3215 w 60007"/>
                  <a:gd name="connsiteY1" fmla="*/ 54221 h 287178"/>
                  <a:gd name="connsiteX2" fmla="*/ 3215 w 60007"/>
                  <a:gd name="connsiteY2" fmla="*/ 282678 h 287178"/>
                  <a:gd name="connsiteX3" fmla="*/ 12216 w 60007"/>
                  <a:gd name="connsiteY3" fmla="*/ 286107 h 287178"/>
                  <a:gd name="connsiteX4" fmla="*/ 12216 w 60007"/>
                  <a:gd name="connsiteY4" fmla="*/ 65794 h 287178"/>
                  <a:gd name="connsiteX5" fmla="*/ 11787 w 60007"/>
                  <a:gd name="connsiteY5" fmla="*/ 61508 h 287178"/>
                  <a:gd name="connsiteX6" fmla="*/ 57650 w 60007"/>
                  <a:gd name="connsiteY6" fmla="*/ 15645 h 287178"/>
                  <a:gd name="connsiteX7" fmla="*/ 54221 w 60007"/>
                  <a:gd name="connsiteY7" fmla="*/ 3215 h 287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007" h="287178">
                    <a:moveTo>
                      <a:pt x="54221" y="3215"/>
                    </a:moveTo>
                    <a:lnTo>
                      <a:pt x="3215" y="54221"/>
                    </a:lnTo>
                    <a:lnTo>
                      <a:pt x="3215" y="282678"/>
                    </a:lnTo>
                    <a:cubicBezTo>
                      <a:pt x="6215" y="283964"/>
                      <a:pt x="9215" y="284821"/>
                      <a:pt x="12216" y="286107"/>
                    </a:cubicBezTo>
                    <a:lnTo>
                      <a:pt x="12216" y="65794"/>
                    </a:lnTo>
                    <a:lnTo>
                      <a:pt x="11787" y="61508"/>
                    </a:lnTo>
                    <a:lnTo>
                      <a:pt x="57650" y="15645"/>
                    </a:lnTo>
                    <a:cubicBezTo>
                      <a:pt x="56364" y="11787"/>
                      <a:pt x="55078" y="7501"/>
                      <a:pt x="54221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15C442E-A4D5-43D4-A2D6-55C623F169A6}"/>
                  </a:ext>
                </a:extLst>
              </p:cNvPr>
              <p:cNvSpPr/>
              <p:nvPr/>
            </p:nvSpPr>
            <p:spPr>
              <a:xfrm>
                <a:off x="6777728" y="4008715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D689135-913E-46CA-89A7-CF8AA2F1A07C}"/>
                  </a:ext>
                </a:extLst>
              </p:cNvPr>
              <p:cNvSpPr/>
              <p:nvPr/>
            </p:nvSpPr>
            <p:spPr>
              <a:xfrm>
                <a:off x="7228642" y="3014305"/>
                <a:ext cx="244316" cy="252889"/>
              </a:xfrm>
              <a:custGeom>
                <a:avLst/>
                <a:gdLst>
                  <a:gd name="connsiteX0" fmla="*/ 3215 w 244316"/>
                  <a:gd name="connsiteY0" fmla="*/ 192667 h 252888"/>
                  <a:gd name="connsiteX1" fmla="*/ 7501 w 244316"/>
                  <a:gd name="connsiteY1" fmla="*/ 251389 h 252888"/>
                  <a:gd name="connsiteX2" fmla="*/ 89797 w 244316"/>
                  <a:gd name="connsiteY2" fmla="*/ 184952 h 252888"/>
                  <a:gd name="connsiteX3" fmla="*/ 89797 w 244316"/>
                  <a:gd name="connsiteY3" fmla="*/ 184952 h 252888"/>
                  <a:gd name="connsiteX4" fmla="*/ 114229 w 244316"/>
                  <a:gd name="connsiteY4" fmla="*/ 122372 h 252888"/>
                  <a:gd name="connsiteX5" fmla="*/ 115086 w 244316"/>
                  <a:gd name="connsiteY5" fmla="*/ 119801 h 252888"/>
                  <a:gd name="connsiteX6" fmla="*/ 243673 w 244316"/>
                  <a:gd name="connsiteY6" fmla="*/ 16073 h 252888"/>
                  <a:gd name="connsiteX7" fmla="*/ 237673 w 244316"/>
                  <a:gd name="connsiteY7" fmla="*/ 3215 h 252888"/>
                  <a:gd name="connsiteX8" fmla="*/ 211526 w 244316"/>
                  <a:gd name="connsiteY8" fmla="*/ 24217 h 252888"/>
                  <a:gd name="connsiteX9" fmla="*/ 3215 w 244316"/>
                  <a:gd name="connsiteY9" fmla="*/ 192667 h 25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316" h="252888">
                    <a:moveTo>
                      <a:pt x="3215" y="192667"/>
                    </a:moveTo>
                    <a:cubicBezTo>
                      <a:pt x="4072" y="212384"/>
                      <a:pt x="9216" y="232101"/>
                      <a:pt x="7501" y="251389"/>
                    </a:cubicBezTo>
                    <a:lnTo>
                      <a:pt x="89797" y="184952"/>
                    </a:lnTo>
                    <a:lnTo>
                      <a:pt x="89797" y="184952"/>
                    </a:lnTo>
                    <a:lnTo>
                      <a:pt x="114229" y="122372"/>
                    </a:lnTo>
                    <a:lnTo>
                      <a:pt x="115086" y="119801"/>
                    </a:lnTo>
                    <a:lnTo>
                      <a:pt x="243673" y="16073"/>
                    </a:lnTo>
                    <a:cubicBezTo>
                      <a:pt x="241530" y="11787"/>
                      <a:pt x="239816" y="7501"/>
                      <a:pt x="237673" y="3215"/>
                    </a:cubicBezTo>
                    <a:cubicBezTo>
                      <a:pt x="229529" y="9644"/>
                      <a:pt x="220528" y="16931"/>
                      <a:pt x="211526" y="24217"/>
                    </a:cubicBezTo>
                    <a:cubicBezTo>
                      <a:pt x="152805" y="70937"/>
                      <a:pt x="78224" y="131802"/>
                      <a:pt x="3215" y="1926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CBB66801-2761-4383-A516-CF36E5CD5BAC}"/>
                  </a:ext>
                </a:extLst>
              </p:cNvPr>
              <p:cNvSpPr/>
              <p:nvPr/>
            </p:nvSpPr>
            <p:spPr>
              <a:xfrm>
                <a:off x="6984325" y="2508528"/>
                <a:ext cx="265748" cy="257175"/>
              </a:xfrm>
              <a:custGeom>
                <a:avLst/>
                <a:gdLst>
                  <a:gd name="connsiteX0" fmla="*/ 49506 w 265747"/>
                  <a:gd name="connsiteY0" fmla="*/ 254389 h 257175"/>
                  <a:gd name="connsiteX1" fmla="*/ 64937 w 265747"/>
                  <a:gd name="connsiteY1" fmla="*/ 241959 h 257175"/>
                  <a:gd name="connsiteX2" fmla="*/ 94512 w 265747"/>
                  <a:gd name="connsiteY2" fmla="*/ 165664 h 257175"/>
                  <a:gd name="connsiteX3" fmla="*/ 94512 w 265747"/>
                  <a:gd name="connsiteY3" fmla="*/ 165664 h 257175"/>
                  <a:gd name="connsiteX4" fmla="*/ 96226 w 265747"/>
                  <a:gd name="connsiteY4" fmla="*/ 160520 h 257175"/>
                  <a:gd name="connsiteX5" fmla="*/ 262533 w 265747"/>
                  <a:gd name="connsiteY5" fmla="*/ 26361 h 257175"/>
                  <a:gd name="connsiteX6" fmla="*/ 251817 w 265747"/>
                  <a:gd name="connsiteY6" fmla="*/ 3215 h 257175"/>
                  <a:gd name="connsiteX7" fmla="*/ 3215 w 265747"/>
                  <a:gd name="connsiteY7" fmla="*/ 203811 h 257175"/>
                  <a:gd name="connsiteX8" fmla="*/ 49506 w 265747"/>
                  <a:gd name="connsiteY8" fmla="*/ 254389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747" h="257175">
                    <a:moveTo>
                      <a:pt x="49506" y="254389"/>
                    </a:moveTo>
                    <a:lnTo>
                      <a:pt x="64937" y="241959"/>
                    </a:lnTo>
                    <a:lnTo>
                      <a:pt x="94512" y="165664"/>
                    </a:lnTo>
                    <a:lnTo>
                      <a:pt x="94512" y="165664"/>
                    </a:lnTo>
                    <a:lnTo>
                      <a:pt x="96226" y="160520"/>
                    </a:lnTo>
                    <a:lnTo>
                      <a:pt x="262533" y="26361"/>
                    </a:lnTo>
                    <a:cubicBezTo>
                      <a:pt x="259104" y="18645"/>
                      <a:pt x="255675" y="10930"/>
                      <a:pt x="251817" y="3215"/>
                    </a:cubicBezTo>
                    <a:lnTo>
                      <a:pt x="3215" y="203811"/>
                    </a:lnTo>
                    <a:cubicBezTo>
                      <a:pt x="19074" y="220956"/>
                      <a:pt x="34076" y="237673"/>
                      <a:pt x="49506" y="254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5BC3F3F-4951-4B44-BE38-547FD1C87555}"/>
                  </a:ext>
                </a:extLst>
              </p:cNvPr>
              <p:cNvSpPr/>
              <p:nvPr/>
            </p:nvSpPr>
            <p:spPr>
              <a:xfrm>
                <a:off x="6799588" y="2266355"/>
                <a:ext cx="342900" cy="342900"/>
              </a:xfrm>
              <a:custGeom>
                <a:avLst/>
                <a:gdLst>
                  <a:gd name="connsiteX0" fmla="*/ 25932 w 342900"/>
                  <a:gd name="connsiteY0" fmla="*/ 265962 h 342900"/>
                  <a:gd name="connsiteX1" fmla="*/ 190524 w 342900"/>
                  <a:gd name="connsiteY1" fmla="*/ 133088 h 342900"/>
                  <a:gd name="connsiteX2" fmla="*/ 193953 w 342900"/>
                  <a:gd name="connsiteY2" fmla="*/ 130516 h 342900"/>
                  <a:gd name="connsiteX3" fmla="*/ 209383 w 342900"/>
                  <a:gd name="connsiteY3" fmla="*/ 102656 h 342900"/>
                  <a:gd name="connsiteX4" fmla="*/ 269819 w 342900"/>
                  <a:gd name="connsiteY4" fmla="*/ 109085 h 342900"/>
                  <a:gd name="connsiteX5" fmla="*/ 263390 w 342900"/>
                  <a:gd name="connsiteY5" fmla="*/ 169521 h 342900"/>
                  <a:gd name="connsiteX6" fmla="*/ 228243 w 342900"/>
                  <a:gd name="connsiteY6" fmla="*/ 178094 h 342900"/>
                  <a:gd name="connsiteX7" fmla="*/ 227386 w 342900"/>
                  <a:gd name="connsiteY7" fmla="*/ 178951 h 342900"/>
                  <a:gd name="connsiteX8" fmla="*/ 64508 w 342900"/>
                  <a:gd name="connsiteY8" fmla="*/ 310110 h 342900"/>
                  <a:gd name="connsiteX9" fmla="*/ 92797 w 342900"/>
                  <a:gd name="connsiteY9" fmla="*/ 341400 h 342900"/>
                  <a:gd name="connsiteX10" fmla="*/ 333256 w 342900"/>
                  <a:gd name="connsiteY10" fmla="*/ 147661 h 342900"/>
                  <a:gd name="connsiteX11" fmla="*/ 341400 w 342900"/>
                  <a:gd name="connsiteY11" fmla="*/ 73509 h 342900"/>
                  <a:gd name="connsiteX12" fmla="*/ 341400 w 342900"/>
                  <a:gd name="connsiteY12" fmla="*/ 73509 h 342900"/>
                  <a:gd name="connsiteX13" fmla="*/ 319968 w 342900"/>
                  <a:gd name="connsiteY13" fmla="*/ 39219 h 342900"/>
                  <a:gd name="connsiteX14" fmla="*/ 295537 w 342900"/>
                  <a:gd name="connsiteY14" fmla="*/ 3215 h 342900"/>
                  <a:gd name="connsiteX15" fmla="*/ 3215 w 342900"/>
                  <a:gd name="connsiteY15" fmla="*/ 238958 h 342900"/>
                  <a:gd name="connsiteX16" fmla="*/ 25932 w 342900"/>
                  <a:gd name="connsiteY16" fmla="*/ 265962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2900" h="342900">
                    <a:moveTo>
                      <a:pt x="25932" y="265962"/>
                    </a:moveTo>
                    <a:lnTo>
                      <a:pt x="190524" y="133088"/>
                    </a:lnTo>
                    <a:cubicBezTo>
                      <a:pt x="191810" y="132231"/>
                      <a:pt x="192667" y="131374"/>
                      <a:pt x="193953" y="130516"/>
                    </a:cubicBezTo>
                    <a:cubicBezTo>
                      <a:pt x="195239" y="119801"/>
                      <a:pt x="200382" y="109942"/>
                      <a:pt x="209383" y="102656"/>
                    </a:cubicBezTo>
                    <a:cubicBezTo>
                      <a:pt x="227814" y="87654"/>
                      <a:pt x="254817" y="90654"/>
                      <a:pt x="269819" y="109085"/>
                    </a:cubicBezTo>
                    <a:cubicBezTo>
                      <a:pt x="284821" y="127516"/>
                      <a:pt x="281821" y="154519"/>
                      <a:pt x="263390" y="169521"/>
                    </a:cubicBezTo>
                    <a:cubicBezTo>
                      <a:pt x="253103" y="177665"/>
                      <a:pt x="240244" y="180237"/>
                      <a:pt x="228243" y="178094"/>
                    </a:cubicBezTo>
                    <a:cubicBezTo>
                      <a:pt x="227814" y="178522"/>
                      <a:pt x="227814" y="178522"/>
                      <a:pt x="227386" y="178951"/>
                    </a:cubicBezTo>
                    <a:lnTo>
                      <a:pt x="64508" y="310110"/>
                    </a:lnTo>
                    <a:cubicBezTo>
                      <a:pt x="73938" y="320826"/>
                      <a:pt x="83367" y="331113"/>
                      <a:pt x="92797" y="341400"/>
                    </a:cubicBezTo>
                    <a:lnTo>
                      <a:pt x="333256" y="147661"/>
                    </a:lnTo>
                    <a:lnTo>
                      <a:pt x="341400" y="73509"/>
                    </a:lnTo>
                    <a:lnTo>
                      <a:pt x="341400" y="73509"/>
                    </a:lnTo>
                    <a:cubicBezTo>
                      <a:pt x="334113" y="61936"/>
                      <a:pt x="327255" y="50363"/>
                      <a:pt x="319968" y="39219"/>
                    </a:cubicBezTo>
                    <a:cubicBezTo>
                      <a:pt x="312253" y="26789"/>
                      <a:pt x="304109" y="14788"/>
                      <a:pt x="295537" y="3215"/>
                    </a:cubicBezTo>
                    <a:lnTo>
                      <a:pt x="3215" y="238958"/>
                    </a:lnTo>
                    <a:cubicBezTo>
                      <a:pt x="10501" y="247959"/>
                      <a:pt x="18217" y="256961"/>
                      <a:pt x="25932" y="2659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817A664-85E8-4E14-A195-30B5168AA3A1}"/>
                  </a:ext>
                </a:extLst>
              </p:cNvPr>
              <p:cNvSpPr/>
              <p:nvPr/>
            </p:nvSpPr>
            <p:spPr>
              <a:xfrm>
                <a:off x="7057620" y="2570678"/>
                <a:ext cx="261461" cy="295751"/>
              </a:xfrm>
              <a:custGeom>
                <a:avLst/>
                <a:gdLst>
                  <a:gd name="connsiteX0" fmla="*/ 26361 w 261461"/>
                  <a:gd name="connsiteY0" fmla="*/ 198668 h 295751"/>
                  <a:gd name="connsiteX1" fmla="*/ 24646 w 261461"/>
                  <a:gd name="connsiteY1" fmla="*/ 203811 h 295751"/>
                  <a:gd name="connsiteX2" fmla="*/ 3215 w 261461"/>
                  <a:gd name="connsiteY2" fmla="*/ 221385 h 295751"/>
                  <a:gd name="connsiteX3" fmla="*/ 32790 w 261461"/>
                  <a:gd name="connsiteY3" fmla="*/ 253960 h 295751"/>
                  <a:gd name="connsiteX4" fmla="*/ 112086 w 261461"/>
                  <a:gd name="connsiteY4" fmla="*/ 190095 h 295751"/>
                  <a:gd name="connsiteX5" fmla="*/ 131374 w 261461"/>
                  <a:gd name="connsiteY5" fmla="*/ 139946 h 295751"/>
                  <a:gd name="connsiteX6" fmla="*/ 132660 w 261461"/>
                  <a:gd name="connsiteY6" fmla="*/ 137374 h 295751"/>
                  <a:gd name="connsiteX7" fmla="*/ 156663 w 261461"/>
                  <a:gd name="connsiteY7" fmla="*/ 118086 h 295751"/>
                  <a:gd name="connsiteX8" fmla="*/ 163521 w 261461"/>
                  <a:gd name="connsiteY8" fmla="*/ 58936 h 295751"/>
                  <a:gd name="connsiteX9" fmla="*/ 223957 w 261461"/>
                  <a:gd name="connsiteY9" fmla="*/ 65794 h 295751"/>
                  <a:gd name="connsiteX10" fmla="*/ 217527 w 261461"/>
                  <a:gd name="connsiteY10" fmla="*/ 126230 h 295751"/>
                  <a:gd name="connsiteX11" fmla="*/ 171665 w 261461"/>
                  <a:gd name="connsiteY11" fmla="*/ 131374 h 295751"/>
                  <a:gd name="connsiteX12" fmla="*/ 148519 w 261461"/>
                  <a:gd name="connsiteY12" fmla="*/ 150233 h 295751"/>
                  <a:gd name="connsiteX13" fmla="*/ 129231 w 261461"/>
                  <a:gd name="connsiteY13" fmla="*/ 200382 h 295751"/>
                  <a:gd name="connsiteX14" fmla="*/ 128373 w 261461"/>
                  <a:gd name="connsiteY14" fmla="*/ 202525 h 295751"/>
                  <a:gd name="connsiteX15" fmla="*/ 46077 w 261461"/>
                  <a:gd name="connsiteY15" fmla="*/ 268962 h 295751"/>
                  <a:gd name="connsiteX16" fmla="*/ 69223 w 261461"/>
                  <a:gd name="connsiteY16" fmla="*/ 294680 h 295751"/>
                  <a:gd name="connsiteX17" fmla="*/ 259961 w 261461"/>
                  <a:gd name="connsiteY17" fmla="*/ 141232 h 295751"/>
                  <a:gd name="connsiteX18" fmla="*/ 247102 w 261461"/>
                  <a:gd name="connsiteY18" fmla="*/ 112086 h 295751"/>
                  <a:gd name="connsiteX19" fmla="*/ 247102 w 261461"/>
                  <a:gd name="connsiteY19" fmla="*/ 112086 h 295751"/>
                  <a:gd name="connsiteX20" fmla="*/ 205526 w 261461"/>
                  <a:gd name="connsiteY20" fmla="*/ 3215 h 295751"/>
                  <a:gd name="connsiteX21" fmla="*/ 56364 w 261461"/>
                  <a:gd name="connsiteY21" fmla="*/ 123658 h 295751"/>
                  <a:gd name="connsiteX22" fmla="*/ 26361 w 261461"/>
                  <a:gd name="connsiteY22" fmla="*/ 198668 h 29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1461" h="295751">
                    <a:moveTo>
                      <a:pt x="26361" y="198668"/>
                    </a:moveTo>
                    <a:lnTo>
                      <a:pt x="24646" y="203811"/>
                    </a:lnTo>
                    <a:lnTo>
                      <a:pt x="3215" y="221385"/>
                    </a:lnTo>
                    <a:cubicBezTo>
                      <a:pt x="13073" y="232101"/>
                      <a:pt x="22932" y="243245"/>
                      <a:pt x="32790" y="253960"/>
                    </a:cubicBezTo>
                    <a:lnTo>
                      <a:pt x="112086" y="190095"/>
                    </a:lnTo>
                    <a:lnTo>
                      <a:pt x="131374" y="139946"/>
                    </a:lnTo>
                    <a:lnTo>
                      <a:pt x="132660" y="137374"/>
                    </a:lnTo>
                    <a:lnTo>
                      <a:pt x="156663" y="118086"/>
                    </a:lnTo>
                    <a:cubicBezTo>
                      <a:pt x="142947" y="99655"/>
                      <a:pt x="145518" y="73509"/>
                      <a:pt x="163521" y="58936"/>
                    </a:cubicBezTo>
                    <a:cubicBezTo>
                      <a:pt x="181951" y="43934"/>
                      <a:pt x="209384" y="47363"/>
                      <a:pt x="223957" y="65794"/>
                    </a:cubicBezTo>
                    <a:cubicBezTo>
                      <a:pt x="238958" y="84225"/>
                      <a:pt x="235958" y="111228"/>
                      <a:pt x="217527" y="126230"/>
                    </a:cubicBezTo>
                    <a:cubicBezTo>
                      <a:pt x="204240" y="136946"/>
                      <a:pt x="186238" y="138232"/>
                      <a:pt x="171665" y="131374"/>
                    </a:cubicBezTo>
                    <a:lnTo>
                      <a:pt x="148519" y="150233"/>
                    </a:lnTo>
                    <a:lnTo>
                      <a:pt x="129231" y="200382"/>
                    </a:lnTo>
                    <a:lnTo>
                      <a:pt x="128373" y="202525"/>
                    </a:lnTo>
                    <a:lnTo>
                      <a:pt x="46077" y="268962"/>
                    </a:lnTo>
                    <a:cubicBezTo>
                      <a:pt x="53793" y="277535"/>
                      <a:pt x="61508" y="286107"/>
                      <a:pt x="69223" y="294680"/>
                    </a:cubicBezTo>
                    <a:lnTo>
                      <a:pt x="259961" y="141232"/>
                    </a:lnTo>
                    <a:cubicBezTo>
                      <a:pt x="255246" y="131802"/>
                      <a:pt x="250960" y="121944"/>
                      <a:pt x="247102" y="112086"/>
                    </a:cubicBezTo>
                    <a:lnTo>
                      <a:pt x="247102" y="112086"/>
                    </a:lnTo>
                    <a:cubicBezTo>
                      <a:pt x="232958" y="75652"/>
                      <a:pt x="220099" y="39219"/>
                      <a:pt x="205526" y="3215"/>
                    </a:cubicBezTo>
                    <a:lnTo>
                      <a:pt x="56364" y="123658"/>
                    </a:lnTo>
                    <a:lnTo>
                      <a:pt x="26361" y="1986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938C18-650D-4675-BB9E-8561945F36CF}"/>
                  </a:ext>
                </a:extLst>
              </p:cNvPr>
              <p:cNvSpPr/>
              <p:nvPr/>
            </p:nvSpPr>
            <p:spPr>
              <a:xfrm>
                <a:off x="6592562" y="3826121"/>
                <a:ext cx="154305" cy="424339"/>
              </a:xfrm>
              <a:custGeom>
                <a:avLst/>
                <a:gdLst>
                  <a:gd name="connsiteX0" fmla="*/ 136088 w 154305"/>
                  <a:gd name="connsiteY0" fmla="*/ 8358 h 424338"/>
                  <a:gd name="connsiteX1" fmla="*/ 136088 w 154305"/>
                  <a:gd name="connsiteY1" fmla="*/ 8358 h 424338"/>
                  <a:gd name="connsiteX2" fmla="*/ 134374 w 154305"/>
                  <a:gd name="connsiteY2" fmla="*/ 3215 h 424338"/>
                  <a:gd name="connsiteX3" fmla="*/ 3215 w 154305"/>
                  <a:gd name="connsiteY3" fmla="*/ 134374 h 424338"/>
                  <a:gd name="connsiteX4" fmla="*/ 3215 w 154305"/>
                  <a:gd name="connsiteY4" fmla="*/ 409980 h 424338"/>
                  <a:gd name="connsiteX5" fmla="*/ 28504 w 154305"/>
                  <a:gd name="connsiteY5" fmla="*/ 421553 h 424338"/>
                  <a:gd name="connsiteX6" fmla="*/ 28504 w 154305"/>
                  <a:gd name="connsiteY6" fmla="*/ 193524 h 424338"/>
                  <a:gd name="connsiteX7" fmla="*/ 28504 w 154305"/>
                  <a:gd name="connsiteY7" fmla="*/ 189667 h 424338"/>
                  <a:gd name="connsiteX8" fmla="*/ 153662 w 154305"/>
                  <a:gd name="connsiteY8" fmla="*/ 64508 h 424338"/>
                  <a:gd name="connsiteX9" fmla="*/ 136088 w 154305"/>
                  <a:gd name="connsiteY9" fmla="*/ 8358 h 42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305" h="424338">
                    <a:moveTo>
                      <a:pt x="136088" y="8358"/>
                    </a:moveTo>
                    <a:lnTo>
                      <a:pt x="136088" y="8358"/>
                    </a:lnTo>
                    <a:cubicBezTo>
                      <a:pt x="135660" y="6644"/>
                      <a:pt x="134803" y="4929"/>
                      <a:pt x="134374" y="3215"/>
                    </a:cubicBezTo>
                    <a:lnTo>
                      <a:pt x="3215" y="134374"/>
                    </a:lnTo>
                    <a:lnTo>
                      <a:pt x="3215" y="409980"/>
                    </a:lnTo>
                    <a:cubicBezTo>
                      <a:pt x="11787" y="413837"/>
                      <a:pt x="20360" y="417695"/>
                      <a:pt x="28504" y="421553"/>
                    </a:cubicBezTo>
                    <a:lnTo>
                      <a:pt x="28504" y="193524"/>
                    </a:lnTo>
                    <a:lnTo>
                      <a:pt x="28504" y="189667"/>
                    </a:lnTo>
                    <a:lnTo>
                      <a:pt x="153662" y="64508"/>
                    </a:lnTo>
                    <a:cubicBezTo>
                      <a:pt x="148090" y="45220"/>
                      <a:pt x="142089" y="26789"/>
                      <a:pt x="136088" y="83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8066CDC-01F2-441B-B9ED-43F4D453410B}"/>
                  </a:ext>
                </a:extLst>
              </p:cNvPr>
              <p:cNvSpPr/>
              <p:nvPr/>
            </p:nvSpPr>
            <p:spPr>
              <a:xfrm>
                <a:off x="6637139" y="3908417"/>
                <a:ext cx="124301" cy="355759"/>
              </a:xfrm>
              <a:custGeom>
                <a:avLst/>
                <a:gdLst>
                  <a:gd name="connsiteX0" fmla="*/ 115515 w 124301"/>
                  <a:gd name="connsiteY0" fmla="*/ 3215 h 355758"/>
                  <a:gd name="connsiteX1" fmla="*/ 115515 w 124301"/>
                  <a:gd name="connsiteY1" fmla="*/ 3215 h 355758"/>
                  <a:gd name="connsiteX2" fmla="*/ 3215 w 124301"/>
                  <a:gd name="connsiteY2" fmla="*/ 115514 h 355758"/>
                  <a:gd name="connsiteX3" fmla="*/ 3215 w 124301"/>
                  <a:gd name="connsiteY3" fmla="*/ 347401 h 355758"/>
                  <a:gd name="connsiteX4" fmla="*/ 22503 w 124301"/>
                  <a:gd name="connsiteY4" fmla="*/ 355545 h 355758"/>
                  <a:gd name="connsiteX5" fmla="*/ 22503 w 124301"/>
                  <a:gd name="connsiteY5" fmla="*/ 129231 h 355758"/>
                  <a:gd name="connsiteX6" fmla="*/ 22074 w 124301"/>
                  <a:gd name="connsiteY6" fmla="*/ 125373 h 355758"/>
                  <a:gd name="connsiteX7" fmla="*/ 121944 w 124301"/>
                  <a:gd name="connsiteY7" fmla="*/ 25503 h 355758"/>
                  <a:gd name="connsiteX8" fmla="*/ 115515 w 124301"/>
                  <a:gd name="connsiteY8" fmla="*/ 3215 h 35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301" h="355758">
                    <a:moveTo>
                      <a:pt x="115515" y="3215"/>
                    </a:moveTo>
                    <a:lnTo>
                      <a:pt x="115515" y="3215"/>
                    </a:lnTo>
                    <a:lnTo>
                      <a:pt x="3215" y="115514"/>
                    </a:lnTo>
                    <a:lnTo>
                      <a:pt x="3215" y="347401"/>
                    </a:lnTo>
                    <a:cubicBezTo>
                      <a:pt x="9644" y="349972"/>
                      <a:pt x="16073" y="352973"/>
                      <a:pt x="22503" y="355545"/>
                    </a:cubicBezTo>
                    <a:lnTo>
                      <a:pt x="22503" y="129231"/>
                    </a:lnTo>
                    <a:lnTo>
                      <a:pt x="22074" y="125373"/>
                    </a:lnTo>
                    <a:lnTo>
                      <a:pt x="121944" y="25503"/>
                    </a:lnTo>
                    <a:cubicBezTo>
                      <a:pt x="120229" y="17788"/>
                      <a:pt x="118086" y="10501"/>
                      <a:pt x="1155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66E266B4-39FD-4D94-B091-2352F1A5D424}"/>
                  </a:ext>
                </a:extLst>
              </p:cNvPr>
              <p:cNvSpPr/>
              <p:nvPr/>
            </p:nvSpPr>
            <p:spPr>
              <a:xfrm>
                <a:off x="6496122" y="3624667"/>
                <a:ext cx="175736" cy="587216"/>
              </a:xfrm>
              <a:custGeom>
                <a:avLst/>
                <a:gdLst>
                  <a:gd name="connsiteX0" fmla="*/ 172093 w 175736"/>
                  <a:gd name="connsiteY0" fmla="*/ 47792 h 587216"/>
                  <a:gd name="connsiteX1" fmla="*/ 172521 w 175736"/>
                  <a:gd name="connsiteY1" fmla="*/ 43505 h 587216"/>
                  <a:gd name="connsiteX2" fmla="*/ 172950 w 175736"/>
                  <a:gd name="connsiteY2" fmla="*/ 43077 h 587216"/>
                  <a:gd name="connsiteX3" fmla="*/ 156663 w 175736"/>
                  <a:gd name="connsiteY3" fmla="*/ 3215 h 587216"/>
                  <a:gd name="connsiteX4" fmla="*/ 122373 w 175736"/>
                  <a:gd name="connsiteY4" fmla="*/ 37505 h 587216"/>
                  <a:gd name="connsiteX5" fmla="*/ 122373 w 175736"/>
                  <a:gd name="connsiteY5" fmla="*/ 178522 h 587216"/>
                  <a:gd name="connsiteX6" fmla="*/ 122373 w 175736"/>
                  <a:gd name="connsiteY6" fmla="*/ 182808 h 587216"/>
                  <a:gd name="connsiteX7" fmla="*/ 3215 w 175736"/>
                  <a:gd name="connsiteY7" fmla="*/ 301966 h 587216"/>
                  <a:gd name="connsiteX8" fmla="*/ 3215 w 175736"/>
                  <a:gd name="connsiteY8" fmla="*/ 565571 h 587216"/>
                  <a:gd name="connsiteX9" fmla="*/ 42648 w 175736"/>
                  <a:gd name="connsiteY9" fmla="*/ 584430 h 587216"/>
                  <a:gd name="connsiteX10" fmla="*/ 42648 w 175736"/>
                  <a:gd name="connsiteY10" fmla="*/ 328541 h 587216"/>
                  <a:gd name="connsiteX11" fmla="*/ 42648 w 175736"/>
                  <a:gd name="connsiteY11" fmla="*/ 324255 h 587216"/>
                  <a:gd name="connsiteX12" fmla="*/ 172521 w 175736"/>
                  <a:gd name="connsiteY12" fmla="*/ 194381 h 587216"/>
                  <a:gd name="connsiteX13" fmla="*/ 172093 w 175736"/>
                  <a:gd name="connsiteY13" fmla="*/ 47792 h 58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736" h="587216">
                    <a:moveTo>
                      <a:pt x="172093" y="47792"/>
                    </a:moveTo>
                    <a:lnTo>
                      <a:pt x="172521" y="43505"/>
                    </a:lnTo>
                    <a:lnTo>
                      <a:pt x="172950" y="43077"/>
                    </a:lnTo>
                    <a:cubicBezTo>
                      <a:pt x="167807" y="29789"/>
                      <a:pt x="162235" y="16502"/>
                      <a:pt x="156663" y="3215"/>
                    </a:cubicBezTo>
                    <a:lnTo>
                      <a:pt x="122373" y="37505"/>
                    </a:lnTo>
                    <a:lnTo>
                      <a:pt x="122373" y="178522"/>
                    </a:lnTo>
                    <a:lnTo>
                      <a:pt x="122373" y="182808"/>
                    </a:lnTo>
                    <a:lnTo>
                      <a:pt x="3215" y="301966"/>
                    </a:lnTo>
                    <a:lnTo>
                      <a:pt x="3215" y="565571"/>
                    </a:lnTo>
                    <a:cubicBezTo>
                      <a:pt x="16073" y="572000"/>
                      <a:pt x="29361" y="578429"/>
                      <a:pt x="42648" y="584430"/>
                    </a:cubicBezTo>
                    <a:lnTo>
                      <a:pt x="42648" y="328541"/>
                    </a:lnTo>
                    <a:lnTo>
                      <a:pt x="42648" y="324255"/>
                    </a:lnTo>
                    <a:lnTo>
                      <a:pt x="172521" y="194381"/>
                    </a:lnTo>
                    <a:lnTo>
                      <a:pt x="172093" y="477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1DA3BD0D-75D4-4C0E-88EE-11D2EDACBE4E}"/>
                  </a:ext>
                </a:extLst>
              </p:cNvPr>
              <p:cNvSpPr/>
              <p:nvPr/>
            </p:nvSpPr>
            <p:spPr>
              <a:xfrm>
                <a:off x="7136916" y="2725412"/>
                <a:ext cx="210026" cy="184309"/>
              </a:xfrm>
              <a:custGeom>
                <a:avLst/>
                <a:gdLst>
                  <a:gd name="connsiteX0" fmla="*/ 29361 w 210026"/>
                  <a:gd name="connsiteY0" fmla="*/ 184094 h 184308"/>
                  <a:gd name="connsiteX1" fmla="*/ 112086 w 210026"/>
                  <a:gd name="connsiteY1" fmla="*/ 117658 h 184308"/>
                  <a:gd name="connsiteX2" fmla="*/ 115943 w 210026"/>
                  <a:gd name="connsiteY2" fmla="*/ 118086 h 184308"/>
                  <a:gd name="connsiteX3" fmla="*/ 115943 w 210026"/>
                  <a:gd name="connsiteY3" fmla="*/ 118086 h 184308"/>
                  <a:gd name="connsiteX4" fmla="*/ 153662 w 210026"/>
                  <a:gd name="connsiteY4" fmla="*/ 121944 h 184308"/>
                  <a:gd name="connsiteX5" fmla="*/ 176808 w 210026"/>
                  <a:gd name="connsiteY5" fmla="*/ 90226 h 184308"/>
                  <a:gd name="connsiteX6" fmla="*/ 190953 w 210026"/>
                  <a:gd name="connsiteY6" fmla="*/ 44791 h 184308"/>
                  <a:gd name="connsiteX7" fmla="*/ 208098 w 210026"/>
                  <a:gd name="connsiteY7" fmla="*/ 36648 h 184308"/>
                  <a:gd name="connsiteX8" fmla="*/ 189667 w 210026"/>
                  <a:gd name="connsiteY8" fmla="*/ 3215 h 184308"/>
                  <a:gd name="connsiteX9" fmla="*/ 3215 w 210026"/>
                  <a:gd name="connsiteY9" fmla="*/ 153662 h 184308"/>
                  <a:gd name="connsiteX10" fmla="*/ 29361 w 210026"/>
                  <a:gd name="connsiteY10" fmla="*/ 184094 h 184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0026" h="184308">
                    <a:moveTo>
                      <a:pt x="29361" y="184094"/>
                    </a:moveTo>
                    <a:lnTo>
                      <a:pt x="112086" y="117658"/>
                    </a:lnTo>
                    <a:lnTo>
                      <a:pt x="115943" y="118086"/>
                    </a:lnTo>
                    <a:lnTo>
                      <a:pt x="115943" y="118086"/>
                    </a:lnTo>
                    <a:lnTo>
                      <a:pt x="153662" y="121944"/>
                    </a:lnTo>
                    <a:lnTo>
                      <a:pt x="176808" y="90226"/>
                    </a:lnTo>
                    <a:cubicBezTo>
                      <a:pt x="172093" y="73938"/>
                      <a:pt x="177237" y="56364"/>
                      <a:pt x="190953" y="44791"/>
                    </a:cubicBezTo>
                    <a:cubicBezTo>
                      <a:pt x="196096" y="40505"/>
                      <a:pt x="202097" y="37933"/>
                      <a:pt x="208098" y="36648"/>
                    </a:cubicBezTo>
                    <a:cubicBezTo>
                      <a:pt x="201668" y="25503"/>
                      <a:pt x="195667" y="14359"/>
                      <a:pt x="189667" y="3215"/>
                    </a:cubicBezTo>
                    <a:lnTo>
                      <a:pt x="3215" y="153662"/>
                    </a:lnTo>
                    <a:cubicBezTo>
                      <a:pt x="11787" y="163949"/>
                      <a:pt x="20360" y="173808"/>
                      <a:pt x="29361" y="1840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2130CDB-05A5-4DE5-9622-C9603EA2BE9D}"/>
                  </a:ext>
                </a:extLst>
              </p:cNvPr>
              <p:cNvSpPr/>
              <p:nvPr/>
            </p:nvSpPr>
            <p:spPr>
              <a:xfrm>
                <a:off x="6915745" y="2392799"/>
                <a:ext cx="295751" cy="278606"/>
              </a:xfrm>
              <a:custGeom>
                <a:avLst/>
                <a:gdLst>
                  <a:gd name="connsiteX0" fmla="*/ 24217 w 295751"/>
                  <a:gd name="connsiteY0" fmla="*/ 267676 h 278606"/>
                  <a:gd name="connsiteX1" fmla="*/ 32361 w 295751"/>
                  <a:gd name="connsiteY1" fmla="*/ 276677 h 278606"/>
                  <a:gd name="connsiteX2" fmla="*/ 293394 w 295751"/>
                  <a:gd name="connsiteY2" fmla="*/ 66223 h 278606"/>
                  <a:gd name="connsiteX3" fmla="*/ 258247 w 295751"/>
                  <a:gd name="connsiteY3" fmla="*/ 3215 h 278606"/>
                  <a:gd name="connsiteX4" fmla="*/ 258247 w 295751"/>
                  <a:gd name="connsiteY4" fmla="*/ 3215 h 278606"/>
                  <a:gd name="connsiteX5" fmla="*/ 254818 w 295751"/>
                  <a:gd name="connsiteY5" fmla="*/ 33647 h 278606"/>
                  <a:gd name="connsiteX6" fmla="*/ 253960 w 295751"/>
                  <a:gd name="connsiteY6" fmla="*/ 41791 h 278606"/>
                  <a:gd name="connsiteX7" fmla="*/ 3215 w 295751"/>
                  <a:gd name="connsiteY7" fmla="*/ 244102 h 278606"/>
                  <a:gd name="connsiteX8" fmla="*/ 24217 w 295751"/>
                  <a:gd name="connsiteY8" fmla="*/ 267676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751" h="278606">
                    <a:moveTo>
                      <a:pt x="24217" y="267676"/>
                    </a:moveTo>
                    <a:cubicBezTo>
                      <a:pt x="26789" y="270677"/>
                      <a:pt x="29789" y="273677"/>
                      <a:pt x="32361" y="276677"/>
                    </a:cubicBezTo>
                    <a:lnTo>
                      <a:pt x="293394" y="66223"/>
                    </a:lnTo>
                    <a:cubicBezTo>
                      <a:pt x="281821" y="44791"/>
                      <a:pt x="270248" y="23789"/>
                      <a:pt x="258247" y="3215"/>
                    </a:cubicBezTo>
                    <a:lnTo>
                      <a:pt x="258247" y="3215"/>
                    </a:lnTo>
                    <a:lnTo>
                      <a:pt x="254818" y="33647"/>
                    </a:lnTo>
                    <a:lnTo>
                      <a:pt x="253960" y="41791"/>
                    </a:lnTo>
                    <a:lnTo>
                      <a:pt x="3215" y="244102"/>
                    </a:lnTo>
                    <a:cubicBezTo>
                      <a:pt x="10073" y="251817"/>
                      <a:pt x="17359" y="259961"/>
                      <a:pt x="24217" y="2676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A8D24ED4-E6C6-405B-B1C1-3C8F52D128ED}"/>
                  </a:ext>
                </a:extLst>
              </p:cNvPr>
              <p:cNvSpPr/>
              <p:nvPr/>
            </p:nvSpPr>
            <p:spPr>
              <a:xfrm>
                <a:off x="6819305" y="4280464"/>
                <a:ext cx="12859" cy="17145"/>
              </a:xfrm>
              <a:custGeom>
                <a:avLst/>
                <a:gdLst>
                  <a:gd name="connsiteX0" fmla="*/ 9216 w 12858"/>
                  <a:gd name="connsiteY0" fmla="*/ 3215 h 17145"/>
                  <a:gd name="connsiteX1" fmla="*/ 9216 w 12858"/>
                  <a:gd name="connsiteY1" fmla="*/ 3215 h 17145"/>
                  <a:gd name="connsiteX2" fmla="*/ 3215 w 12858"/>
                  <a:gd name="connsiteY2" fmla="*/ 9644 h 17145"/>
                  <a:gd name="connsiteX3" fmla="*/ 10501 w 12858"/>
                  <a:gd name="connsiteY3" fmla="*/ 14787 h 17145"/>
                  <a:gd name="connsiteX4" fmla="*/ 9216 w 12858"/>
                  <a:gd name="connsiteY4" fmla="*/ 3215 h 1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8" h="17145">
                    <a:moveTo>
                      <a:pt x="9216" y="3215"/>
                    </a:moveTo>
                    <a:lnTo>
                      <a:pt x="9216" y="3215"/>
                    </a:lnTo>
                    <a:cubicBezTo>
                      <a:pt x="7072" y="5358"/>
                      <a:pt x="5358" y="7501"/>
                      <a:pt x="3215" y="9644"/>
                    </a:cubicBezTo>
                    <a:lnTo>
                      <a:pt x="10501" y="14787"/>
                    </a:lnTo>
                    <a:cubicBezTo>
                      <a:pt x="10073" y="10930"/>
                      <a:pt x="9644" y="7072"/>
                      <a:pt x="9216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D6082FE6-9C3F-48F4-B6EF-312CCFBD29D6}"/>
                  </a:ext>
                </a:extLst>
              </p:cNvPr>
              <p:cNvSpPr/>
              <p:nvPr/>
            </p:nvSpPr>
            <p:spPr>
              <a:xfrm>
                <a:off x="6338387" y="2212348"/>
                <a:ext cx="64294" cy="55721"/>
              </a:xfrm>
              <a:custGeom>
                <a:avLst/>
                <a:gdLst>
                  <a:gd name="connsiteX0" fmla="*/ 60222 w 64293"/>
                  <a:gd name="connsiteY0" fmla="*/ 56364 h 55721"/>
                  <a:gd name="connsiteX1" fmla="*/ 60651 w 64293"/>
                  <a:gd name="connsiteY1" fmla="*/ 34075 h 55721"/>
                  <a:gd name="connsiteX2" fmla="*/ 61508 w 64293"/>
                  <a:gd name="connsiteY2" fmla="*/ 9644 h 55721"/>
                  <a:gd name="connsiteX3" fmla="*/ 3215 w 64293"/>
                  <a:gd name="connsiteY3" fmla="*/ 3215 h 55721"/>
                  <a:gd name="connsiteX4" fmla="*/ 17788 w 64293"/>
                  <a:gd name="connsiteY4" fmla="*/ 51649 h 55721"/>
                  <a:gd name="connsiteX5" fmla="*/ 60222 w 64293"/>
                  <a:gd name="connsiteY5" fmla="*/ 56364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293" h="55721">
                    <a:moveTo>
                      <a:pt x="60222" y="56364"/>
                    </a:moveTo>
                    <a:cubicBezTo>
                      <a:pt x="60222" y="49077"/>
                      <a:pt x="60651" y="41362"/>
                      <a:pt x="60651" y="34075"/>
                    </a:cubicBezTo>
                    <a:cubicBezTo>
                      <a:pt x="61079" y="25932"/>
                      <a:pt x="61079" y="17788"/>
                      <a:pt x="61508" y="9644"/>
                    </a:cubicBezTo>
                    <a:lnTo>
                      <a:pt x="3215" y="3215"/>
                    </a:lnTo>
                    <a:cubicBezTo>
                      <a:pt x="7930" y="19502"/>
                      <a:pt x="13073" y="35362"/>
                      <a:pt x="17788" y="51649"/>
                    </a:cubicBezTo>
                    <a:lnTo>
                      <a:pt x="60222" y="563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05291E-AEF5-4E38-AB50-62AE3A1E2865}"/>
                  </a:ext>
                </a:extLst>
              </p:cNvPr>
              <p:cNvSpPr/>
              <p:nvPr/>
            </p:nvSpPr>
            <p:spPr>
              <a:xfrm>
                <a:off x="6814161" y="4192167"/>
                <a:ext cx="12859" cy="68580"/>
              </a:xfrm>
              <a:custGeom>
                <a:avLst/>
                <a:gdLst>
                  <a:gd name="connsiteX0" fmla="*/ 3215 w 12858"/>
                  <a:gd name="connsiteY0" fmla="*/ 69223 h 68580"/>
                  <a:gd name="connsiteX1" fmla="*/ 3215 w 12858"/>
                  <a:gd name="connsiteY1" fmla="*/ 69223 h 68580"/>
                  <a:gd name="connsiteX2" fmla="*/ 10930 w 12858"/>
                  <a:gd name="connsiteY2" fmla="*/ 60651 h 68580"/>
                  <a:gd name="connsiteX3" fmla="*/ 3215 w 12858"/>
                  <a:gd name="connsiteY3" fmla="*/ 3215 h 68580"/>
                  <a:gd name="connsiteX4" fmla="*/ 3215 w 12858"/>
                  <a:gd name="connsiteY4" fmla="*/ 69223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8" h="68580">
                    <a:moveTo>
                      <a:pt x="3215" y="69223"/>
                    </a:moveTo>
                    <a:lnTo>
                      <a:pt x="3215" y="69223"/>
                    </a:lnTo>
                    <a:cubicBezTo>
                      <a:pt x="5787" y="66223"/>
                      <a:pt x="8358" y="63651"/>
                      <a:pt x="10930" y="60651"/>
                    </a:cubicBezTo>
                    <a:cubicBezTo>
                      <a:pt x="8358" y="41362"/>
                      <a:pt x="5787" y="22074"/>
                      <a:pt x="3215" y="3215"/>
                    </a:cubicBezTo>
                    <a:lnTo>
                      <a:pt x="3215" y="6922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C64A2991-2952-4393-9A4F-A865F1A13F05}"/>
                  </a:ext>
                </a:extLst>
              </p:cNvPr>
              <p:cNvSpPr/>
              <p:nvPr/>
            </p:nvSpPr>
            <p:spPr>
              <a:xfrm>
                <a:off x="6362390" y="2291644"/>
                <a:ext cx="38576" cy="90011"/>
              </a:xfrm>
              <a:custGeom>
                <a:avLst/>
                <a:gdLst>
                  <a:gd name="connsiteX0" fmla="*/ 38362 w 38576"/>
                  <a:gd name="connsiteY0" fmla="*/ 87225 h 90011"/>
                  <a:gd name="connsiteX1" fmla="*/ 38362 w 38576"/>
                  <a:gd name="connsiteY1" fmla="*/ 87225 h 90011"/>
                  <a:gd name="connsiteX2" fmla="*/ 35790 w 38576"/>
                  <a:gd name="connsiteY2" fmla="*/ 6644 h 90011"/>
                  <a:gd name="connsiteX3" fmla="*/ 3215 w 38576"/>
                  <a:gd name="connsiteY3" fmla="*/ 3215 h 90011"/>
                  <a:gd name="connsiteX4" fmla="*/ 31504 w 38576"/>
                  <a:gd name="connsiteY4" fmla="*/ 86368 h 90011"/>
                  <a:gd name="connsiteX5" fmla="*/ 38362 w 38576"/>
                  <a:gd name="connsiteY5" fmla="*/ 87225 h 9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576" h="90011">
                    <a:moveTo>
                      <a:pt x="38362" y="87225"/>
                    </a:moveTo>
                    <a:lnTo>
                      <a:pt x="38362" y="87225"/>
                    </a:lnTo>
                    <a:cubicBezTo>
                      <a:pt x="37076" y="60222"/>
                      <a:pt x="36219" y="33647"/>
                      <a:pt x="35790" y="6644"/>
                    </a:cubicBezTo>
                    <a:lnTo>
                      <a:pt x="3215" y="3215"/>
                    </a:lnTo>
                    <a:cubicBezTo>
                      <a:pt x="12216" y="31075"/>
                      <a:pt x="21646" y="58936"/>
                      <a:pt x="31504" y="86368"/>
                    </a:cubicBezTo>
                    <a:lnTo>
                      <a:pt x="38362" y="872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24B9334-0A64-49B4-9616-FF84AA380959}"/>
                  </a:ext>
                </a:extLst>
              </p:cNvPr>
              <p:cNvSpPr/>
              <p:nvPr/>
            </p:nvSpPr>
            <p:spPr>
              <a:xfrm>
                <a:off x="6814161" y="4318611"/>
                <a:ext cx="8573" cy="8573"/>
              </a:xfrm>
              <a:custGeom>
                <a:avLst/>
                <a:gdLst>
                  <a:gd name="connsiteX0" fmla="*/ 3215 w 8572"/>
                  <a:gd name="connsiteY0" fmla="*/ 5358 h 8572"/>
                  <a:gd name="connsiteX1" fmla="*/ 8358 w 8572"/>
                  <a:gd name="connsiteY1" fmla="*/ 7072 h 8572"/>
                  <a:gd name="connsiteX2" fmla="*/ 3215 w 8572"/>
                  <a:gd name="connsiteY2" fmla="*/ 3215 h 8572"/>
                  <a:gd name="connsiteX3" fmla="*/ 3215 w 8572"/>
                  <a:gd name="connsiteY3" fmla="*/ 5358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8572">
                    <a:moveTo>
                      <a:pt x="3215" y="5358"/>
                    </a:moveTo>
                    <a:cubicBezTo>
                      <a:pt x="4929" y="5787"/>
                      <a:pt x="6644" y="6644"/>
                      <a:pt x="8358" y="7072"/>
                    </a:cubicBezTo>
                    <a:lnTo>
                      <a:pt x="3215" y="3215"/>
                    </a:lnTo>
                    <a:lnTo>
                      <a:pt x="3215" y="53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4DB86B0-4B64-49F5-94A9-15B4E51E8974}"/>
                  </a:ext>
                </a:extLst>
              </p:cNvPr>
              <p:cNvSpPr/>
              <p:nvPr/>
            </p:nvSpPr>
            <p:spPr>
              <a:xfrm>
                <a:off x="6554843" y="3714250"/>
                <a:ext cx="167164" cy="514350"/>
              </a:xfrm>
              <a:custGeom>
                <a:avLst/>
                <a:gdLst>
                  <a:gd name="connsiteX0" fmla="*/ 21217 w 167163"/>
                  <a:gd name="connsiteY0" fmla="*/ 241530 h 514350"/>
                  <a:gd name="connsiteX1" fmla="*/ 21217 w 167163"/>
                  <a:gd name="connsiteY1" fmla="*/ 241530 h 514350"/>
                  <a:gd name="connsiteX2" fmla="*/ 21217 w 167163"/>
                  <a:gd name="connsiteY2" fmla="*/ 237673 h 514350"/>
                  <a:gd name="connsiteX3" fmla="*/ 164806 w 167163"/>
                  <a:gd name="connsiteY3" fmla="*/ 94083 h 514350"/>
                  <a:gd name="connsiteX4" fmla="*/ 132660 w 167163"/>
                  <a:gd name="connsiteY4" fmla="*/ 3215 h 514350"/>
                  <a:gd name="connsiteX5" fmla="*/ 132660 w 167163"/>
                  <a:gd name="connsiteY5" fmla="*/ 109942 h 514350"/>
                  <a:gd name="connsiteX6" fmla="*/ 132660 w 167163"/>
                  <a:gd name="connsiteY6" fmla="*/ 113800 h 514350"/>
                  <a:gd name="connsiteX7" fmla="*/ 3215 w 167163"/>
                  <a:gd name="connsiteY7" fmla="*/ 243245 h 514350"/>
                  <a:gd name="connsiteX8" fmla="*/ 3215 w 167163"/>
                  <a:gd name="connsiteY8" fmla="*/ 504277 h 514350"/>
                  <a:gd name="connsiteX9" fmla="*/ 20788 w 167163"/>
                  <a:gd name="connsiteY9" fmla="*/ 512850 h 514350"/>
                  <a:gd name="connsiteX10" fmla="*/ 20788 w 167163"/>
                  <a:gd name="connsiteY10" fmla="*/ 24153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163" h="514350">
                    <a:moveTo>
                      <a:pt x="21217" y="241530"/>
                    </a:moveTo>
                    <a:lnTo>
                      <a:pt x="21217" y="241530"/>
                    </a:lnTo>
                    <a:lnTo>
                      <a:pt x="21217" y="237673"/>
                    </a:lnTo>
                    <a:lnTo>
                      <a:pt x="164806" y="94083"/>
                    </a:lnTo>
                    <a:cubicBezTo>
                      <a:pt x="154519" y="63651"/>
                      <a:pt x="143804" y="33218"/>
                      <a:pt x="132660" y="3215"/>
                    </a:cubicBezTo>
                    <a:lnTo>
                      <a:pt x="132660" y="109942"/>
                    </a:lnTo>
                    <a:lnTo>
                      <a:pt x="132660" y="113800"/>
                    </a:lnTo>
                    <a:lnTo>
                      <a:pt x="3215" y="243245"/>
                    </a:lnTo>
                    <a:lnTo>
                      <a:pt x="3215" y="504277"/>
                    </a:lnTo>
                    <a:cubicBezTo>
                      <a:pt x="9216" y="506849"/>
                      <a:pt x="15216" y="509850"/>
                      <a:pt x="20788" y="512850"/>
                    </a:cubicBezTo>
                    <a:lnTo>
                      <a:pt x="20788" y="2415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F42FF2A-517C-4CE5-A974-C58400AC0C73}"/>
                  </a:ext>
                </a:extLst>
              </p:cNvPr>
              <p:cNvSpPr/>
              <p:nvPr/>
            </p:nvSpPr>
            <p:spPr>
              <a:xfrm>
                <a:off x="6783300" y="4332327"/>
                <a:ext cx="55721" cy="38576"/>
              </a:xfrm>
              <a:custGeom>
                <a:avLst/>
                <a:gdLst>
                  <a:gd name="connsiteX0" fmla="*/ 52935 w 55721"/>
                  <a:gd name="connsiteY0" fmla="*/ 38362 h 38576"/>
                  <a:gd name="connsiteX1" fmla="*/ 52078 w 55721"/>
                  <a:gd name="connsiteY1" fmla="*/ 20360 h 38576"/>
                  <a:gd name="connsiteX2" fmla="*/ 3215 w 55721"/>
                  <a:gd name="connsiteY2" fmla="*/ 3215 h 38576"/>
                  <a:gd name="connsiteX3" fmla="*/ 52935 w 55721"/>
                  <a:gd name="connsiteY3" fmla="*/ 38362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721" h="38576">
                    <a:moveTo>
                      <a:pt x="52935" y="38362"/>
                    </a:moveTo>
                    <a:cubicBezTo>
                      <a:pt x="52935" y="32361"/>
                      <a:pt x="52507" y="26361"/>
                      <a:pt x="52078" y="20360"/>
                    </a:cubicBezTo>
                    <a:cubicBezTo>
                      <a:pt x="35790" y="14788"/>
                      <a:pt x="19503" y="9216"/>
                      <a:pt x="3215" y="3215"/>
                    </a:cubicBezTo>
                    <a:lnTo>
                      <a:pt x="52935" y="3836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B9237EC-4E6D-4984-A2EB-B4EDC721804E}"/>
                  </a:ext>
                </a:extLst>
              </p:cNvPr>
              <p:cNvSpPr/>
              <p:nvPr/>
            </p:nvSpPr>
            <p:spPr>
              <a:xfrm>
                <a:off x="6560415" y="3424499"/>
                <a:ext cx="8573" cy="12859"/>
              </a:xfrm>
              <a:custGeom>
                <a:avLst/>
                <a:gdLst>
                  <a:gd name="connsiteX0" fmla="*/ 3215 w 8572"/>
                  <a:gd name="connsiteY0" fmla="*/ 7072 h 12858"/>
                  <a:gd name="connsiteX1" fmla="*/ 6644 w 8572"/>
                  <a:gd name="connsiteY1" fmla="*/ 10501 h 12858"/>
                  <a:gd name="connsiteX2" fmla="*/ 3215 w 8572"/>
                  <a:gd name="connsiteY2" fmla="*/ 3215 h 12858"/>
                  <a:gd name="connsiteX3" fmla="*/ 3215 w 8572"/>
                  <a:gd name="connsiteY3" fmla="*/ 7072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12858">
                    <a:moveTo>
                      <a:pt x="3215" y="7072"/>
                    </a:moveTo>
                    <a:lnTo>
                      <a:pt x="6644" y="10501"/>
                    </a:lnTo>
                    <a:cubicBezTo>
                      <a:pt x="5358" y="7929"/>
                      <a:pt x="4072" y="5358"/>
                      <a:pt x="3215" y="3215"/>
                    </a:cubicBezTo>
                    <a:lnTo>
                      <a:pt x="3215" y="70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1B327C4-043E-40AC-B53E-D4A5371080A4}"/>
                  </a:ext>
                </a:extLst>
              </p:cNvPr>
              <p:cNvSpPr/>
              <p:nvPr/>
            </p:nvSpPr>
            <p:spPr>
              <a:xfrm>
                <a:off x="7492246" y="3442073"/>
                <a:ext cx="145733" cy="210026"/>
              </a:xfrm>
              <a:custGeom>
                <a:avLst/>
                <a:gdLst>
                  <a:gd name="connsiteX0" fmla="*/ 13930 w 145732"/>
                  <a:gd name="connsiteY0" fmla="*/ 108657 h 210026"/>
                  <a:gd name="connsiteX1" fmla="*/ 3215 w 145732"/>
                  <a:gd name="connsiteY1" fmla="*/ 209383 h 210026"/>
                  <a:gd name="connsiteX2" fmla="*/ 28932 w 145732"/>
                  <a:gd name="connsiteY2" fmla="*/ 181523 h 210026"/>
                  <a:gd name="connsiteX3" fmla="*/ 36219 w 145732"/>
                  <a:gd name="connsiteY3" fmla="*/ 113800 h 210026"/>
                  <a:gd name="connsiteX4" fmla="*/ 36219 w 145732"/>
                  <a:gd name="connsiteY4" fmla="*/ 109514 h 210026"/>
                  <a:gd name="connsiteX5" fmla="*/ 36219 w 145732"/>
                  <a:gd name="connsiteY5" fmla="*/ 109514 h 210026"/>
                  <a:gd name="connsiteX6" fmla="*/ 146376 w 145732"/>
                  <a:gd name="connsiteY6" fmla="*/ 20788 h 210026"/>
                  <a:gd name="connsiteX7" fmla="*/ 141661 w 145732"/>
                  <a:gd name="connsiteY7" fmla="*/ 3215 h 210026"/>
                  <a:gd name="connsiteX8" fmla="*/ 17788 w 145732"/>
                  <a:gd name="connsiteY8" fmla="*/ 103084 h 210026"/>
                  <a:gd name="connsiteX9" fmla="*/ 13930 w 145732"/>
                  <a:gd name="connsiteY9" fmla="*/ 108657 h 210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5732" h="210026">
                    <a:moveTo>
                      <a:pt x="13930" y="108657"/>
                    </a:moveTo>
                    <a:lnTo>
                      <a:pt x="3215" y="209383"/>
                    </a:lnTo>
                    <a:cubicBezTo>
                      <a:pt x="12644" y="200811"/>
                      <a:pt x="19502" y="189667"/>
                      <a:pt x="28932" y="181523"/>
                    </a:cubicBezTo>
                    <a:lnTo>
                      <a:pt x="36219" y="113800"/>
                    </a:lnTo>
                    <a:lnTo>
                      <a:pt x="36219" y="109514"/>
                    </a:lnTo>
                    <a:lnTo>
                      <a:pt x="36219" y="109514"/>
                    </a:lnTo>
                    <a:lnTo>
                      <a:pt x="146376" y="20788"/>
                    </a:lnTo>
                    <a:cubicBezTo>
                      <a:pt x="144661" y="14788"/>
                      <a:pt x="143375" y="9216"/>
                      <a:pt x="141661" y="3215"/>
                    </a:cubicBezTo>
                    <a:lnTo>
                      <a:pt x="17788" y="103084"/>
                    </a:lnTo>
                    <a:cubicBezTo>
                      <a:pt x="16502" y="105227"/>
                      <a:pt x="15216" y="106942"/>
                      <a:pt x="13930" y="1086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51EE555-6F4D-45A8-8DC2-700AA8D51066}"/>
                  </a:ext>
                </a:extLst>
              </p:cNvPr>
              <p:cNvSpPr/>
              <p:nvPr/>
            </p:nvSpPr>
            <p:spPr>
              <a:xfrm>
                <a:off x="7343942" y="3174611"/>
                <a:ext cx="235744" cy="394335"/>
              </a:xfrm>
              <a:custGeom>
                <a:avLst/>
                <a:gdLst>
                  <a:gd name="connsiteX0" fmla="*/ 66222 w 235743"/>
                  <a:gd name="connsiteY0" fmla="*/ 310539 h 394335"/>
                  <a:gd name="connsiteX1" fmla="*/ 49077 w 235743"/>
                  <a:gd name="connsiteY1" fmla="*/ 322540 h 394335"/>
                  <a:gd name="connsiteX2" fmla="*/ 4929 w 235743"/>
                  <a:gd name="connsiteY2" fmla="*/ 358116 h 394335"/>
                  <a:gd name="connsiteX3" fmla="*/ 3643 w 235743"/>
                  <a:gd name="connsiteY3" fmla="*/ 378262 h 394335"/>
                  <a:gd name="connsiteX4" fmla="*/ 18217 w 235743"/>
                  <a:gd name="connsiteY4" fmla="*/ 392835 h 394335"/>
                  <a:gd name="connsiteX5" fmla="*/ 29789 w 235743"/>
                  <a:gd name="connsiteY5" fmla="*/ 390692 h 394335"/>
                  <a:gd name="connsiteX6" fmla="*/ 30647 w 235743"/>
                  <a:gd name="connsiteY6" fmla="*/ 383405 h 394335"/>
                  <a:gd name="connsiteX7" fmla="*/ 215384 w 235743"/>
                  <a:gd name="connsiteY7" fmla="*/ 234672 h 394335"/>
                  <a:gd name="connsiteX8" fmla="*/ 215384 w 235743"/>
                  <a:gd name="connsiteY8" fmla="*/ 234672 h 394335"/>
                  <a:gd name="connsiteX9" fmla="*/ 233386 w 235743"/>
                  <a:gd name="connsiteY9" fmla="*/ 66222 h 394335"/>
                  <a:gd name="connsiteX10" fmla="*/ 214527 w 235743"/>
                  <a:gd name="connsiteY10" fmla="*/ 40076 h 394335"/>
                  <a:gd name="connsiteX11" fmla="*/ 196953 w 235743"/>
                  <a:gd name="connsiteY11" fmla="*/ 3215 h 394335"/>
                  <a:gd name="connsiteX12" fmla="*/ 174236 w 235743"/>
                  <a:gd name="connsiteY12" fmla="*/ 213669 h 394335"/>
                  <a:gd name="connsiteX13" fmla="*/ 173379 w 235743"/>
                  <a:gd name="connsiteY13" fmla="*/ 221813 h 394335"/>
                  <a:gd name="connsiteX14" fmla="*/ 72652 w 235743"/>
                  <a:gd name="connsiteY14" fmla="*/ 302823 h 394335"/>
                  <a:gd name="connsiteX15" fmla="*/ 66222 w 235743"/>
                  <a:gd name="connsiteY15" fmla="*/ 310539 h 39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35743" h="394335">
                    <a:moveTo>
                      <a:pt x="66222" y="310539"/>
                    </a:moveTo>
                    <a:cubicBezTo>
                      <a:pt x="61079" y="315254"/>
                      <a:pt x="55078" y="319111"/>
                      <a:pt x="49077" y="322540"/>
                    </a:cubicBezTo>
                    <a:lnTo>
                      <a:pt x="4929" y="358116"/>
                    </a:lnTo>
                    <a:cubicBezTo>
                      <a:pt x="3215" y="364546"/>
                      <a:pt x="2786" y="371832"/>
                      <a:pt x="3643" y="378262"/>
                    </a:cubicBezTo>
                    <a:cubicBezTo>
                      <a:pt x="4501" y="385548"/>
                      <a:pt x="10073" y="393692"/>
                      <a:pt x="18217" y="392835"/>
                    </a:cubicBezTo>
                    <a:cubicBezTo>
                      <a:pt x="22074" y="392406"/>
                      <a:pt x="25932" y="391549"/>
                      <a:pt x="29789" y="390692"/>
                    </a:cubicBezTo>
                    <a:lnTo>
                      <a:pt x="30647" y="383405"/>
                    </a:lnTo>
                    <a:lnTo>
                      <a:pt x="215384" y="234672"/>
                    </a:lnTo>
                    <a:lnTo>
                      <a:pt x="215384" y="234672"/>
                    </a:lnTo>
                    <a:lnTo>
                      <a:pt x="233386" y="66222"/>
                    </a:lnTo>
                    <a:cubicBezTo>
                      <a:pt x="226100" y="58079"/>
                      <a:pt x="218813" y="50363"/>
                      <a:pt x="214527" y="40076"/>
                    </a:cubicBezTo>
                    <a:cubicBezTo>
                      <a:pt x="208526" y="27646"/>
                      <a:pt x="202954" y="15645"/>
                      <a:pt x="196953" y="3215"/>
                    </a:cubicBezTo>
                    <a:lnTo>
                      <a:pt x="174236" y="213669"/>
                    </a:lnTo>
                    <a:lnTo>
                      <a:pt x="173379" y="221813"/>
                    </a:lnTo>
                    <a:lnTo>
                      <a:pt x="72652" y="302823"/>
                    </a:lnTo>
                    <a:cubicBezTo>
                      <a:pt x="70509" y="305824"/>
                      <a:pt x="68366" y="308395"/>
                      <a:pt x="66222" y="3105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596D3984-83A4-43D4-8846-9D304950DA44}"/>
                  </a:ext>
                </a:extLst>
              </p:cNvPr>
              <p:cNvSpPr/>
              <p:nvPr/>
            </p:nvSpPr>
            <p:spPr>
              <a:xfrm>
                <a:off x="7538538" y="3481935"/>
                <a:ext cx="102870" cy="132874"/>
              </a:xfrm>
              <a:custGeom>
                <a:avLst/>
                <a:gdLst>
                  <a:gd name="connsiteX0" fmla="*/ 3215 w 102870"/>
                  <a:gd name="connsiteY0" fmla="*/ 133088 h 132873"/>
                  <a:gd name="connsiteX1" fmla="*/ 16073 w 102870"/>
                  <a:gd name="connsiteY1" fmla="*/ 130516 h 132873"/>
                  <a:gd name="connsiteX2" fmla="*/ 18645 w 102870"/>
                  <a:gd name="connsiteY2" fmla="*/ 107371 h 132873"/>
                  <a:gd name="connsiteX3" fmla="*/ 19074 w 102870"/>
                  <a:gd name="connsiteY3" fmla="*/ 103513 h 132873"/>
                  <a:gd name="connsiteX4" fmla="*/ 19074 w 102870"/>
                  <a:gd name="connsiteY4" fmla="*/ 103513 h 132873"/>
                  <a:gd name="connsiteX5" fmla="*/ 70937 w 102870"/>
                  <a:gd name="connsiteY5" fmla="*/ 61508 h 132873"/>
                  <a:gd name="connsiteX6" fmla="*/ 95369 w 102870"/>
                  <a:gd name="connsiteY6" fmla="*/ 16502 h 132873"/>
                  <a:gd name="connsiteX7" fmla="*/ 103513 w 102870"/>
                  <a:gd name="connsiteY7" fmla="*/ 3215 h 132873"/>
                  <a:gd name="connsiteX8" fmla="*/ 8787 w 102870"/>
                  <a:gd name="connsiteY8" fmla="*/ 79939 h 132873"/>
                  <a:gd name="connsiteX9" fmla="*/ 3215 w 102870"/>
                  <a:gd name="connsiteY9" fmla="*/ 133088 h 13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870" h="132873">
                    <a:moveTo>
                      <a:pt x="3215" y="133088"/>
                    </a:moveTo>
                    <a:cubicBezTo>
                      <a:pt x="7501" y="132231"/>
                      <a:pt x="12216" y="131802"/>
                      <a:pt x="16073" y="130516"/>
                    </a:cubicBezTo>
                    <a:lnTo>
                      <a:pt x="18645" y="107371"/>
                    </a:lnTo>
                    <a:lnTo>
                      <a:pt x="19074" y="103513"/>
                    </a:lnTo>
                    <a:lnTo>
                      <a:pt x="19074" y="103513"/>
                    </a:lnTo>
                    <a:lnTo>
                      <a:pt x="70937" y="61508"/>
                    </a:lnTo>
                    <a:cubicBezTo>
                      <a:pt x="79510" y="46934"/>
                      <a:pt x="87654" y="31504"/>
                      <a:pt x="95369" y="16502"/>
                    </a:cubicBezTo>
                    <a:cubicBezTo>
                      <a:pt x="97512" y="11787"/>
                      <a:pt x="101798" y="7930"/>
                      <a:pt x="103513" y="3215"/>
                    </a:cubicBezTo>
                    <a:lnTo>
                      <a:pt x="8787" y="79939"/>
                    </a:lnTo>
                    <a:lnTo>
                      <a:pt x="3215" y="13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E3B7FAF-ED0A-43CD-85F3-21083C888F8B}"/>
                  </a:ext>
                </a:extLst>
              </p:cNvPr>
              <p:cNvSpPr/>
              <p:nvPr/>
            </p:nvSpPr>
            <p:spPr>
              <a:xfrm>
                <a:off x="6316956" y="2133910"/>
                <a:ext cx="90011" cy="60008"/>
              </a:xfrm>
              <a:custGeom>
                <a:avLst/>
                <a:gdLst>
                  <a:gd name="connsiteX0" fmla="*/ 85082 w 90011"/>
                  <a:gd name="connsiteY0" fmla="*/ 58936 h 60007"/>
                  <a:gd name="connsiteX1" fmla="*/ 88511 w 90011"/>
                  <a:gd name="connsiteY1" fmla="*/ 12216 h 60007"/>
                  <a:gd name="connsiteX2" fmla="*/ 3215 w 90011"/>
                  <a:gd name="connsiteY2" fmla="*/ 3215 h 60007"/>
                  <a:gd name="connsiteX3" fmla="*/ 16502 w 90011"/>
                  <a:gd name="connsiteY3" fmla="*/ 51649 h 60007"/>
                  <a:gd name="connsiteX4" fmla="*/ 85082 w 90011"/>
                  <a:gd name="connsiteY4" fmla="*/ 58936 h 60007"/>
                  <a:gd name="connsiteX5" fmla="*/ 85082 w 90011"/>
                  <a:gd name="connsiteY5" fmla="*/ 58936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011" h="60007">
                    <a:moveTo>
                      <a:pt x="85082" y="58936"/>
                    </a:moveTo>
                    <a:cubicBezTo>
                      <a:pt x="85939" y="43505"/>
                      <a:pt x="87225" y="27646"/>
                      <a:pt x="88511" y="12216"/>
                    </a:cubicBezTo>
                    <a:lnTo>
                      <a:pt x="3215" y="3215"/>
                    </a:lnTo>
                    <a:cubicBezTo>
                      <a:pt x="7501" y="19502"/>
                      <a:pt x="11787" y="35362"/>
                      <a:pt x="16502" y="51649"/>
                    </a:cubicBezTo>
                    <a:lnTo>
                      <a:pt x="85082" y="58936"/>
                    </a:lnTo>
                    <a:lnTo>
                      <a:pt x="85082" y="589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F7FA805-0DEF-4FB5-B2AB-80AF2C796C51}"/>
                  </a:ext>
                </a:extLst>
              </p:cNvPr>
              <p:cNvSpPr/>
              <p:nvPr/>
            </p:nvSpPr>
            <p:spPr>
              <a:xfrm>
                <a:off x="7449812" y="3579233"/>
                <a:ext cx="34290" cy="81439"/>
              </a:xfrm>
              <a:custGeom>
                <a:avLst/>
                <a:gdLst>
                  <a:gd name="connsiteX0" fmla="*/ 25075 w 34290"/>
                  <a:gd name="connsiteY0" fmla="*/ 79510 h 81438"/>
                  <a:gd name="connsiteX1" fmla="*/ 33218 w 34290"/>
                  <a:gd name="connsiteY1" fmla="*/ 3215 h 81438"/>
                  <a:gd name="connsiteX2" fmla="*/ 29361 w 34290"/>
                  <a:gd name="connsiteY2" fmla="*/ 9216 h 81438"/>
                  <a:gd name="connsiteX3" fmla="*/ 3215 w 34290"/>
                  <a:gd name="connsiteY3" fmla="*/ 53364 h 81438"/>
                  <a:gd name="connsiteX4" fmla="*/ 25075 w 34290"/>
                  <a:gd name="connsiteY4" fmla="*/ 79510 h 8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81438">
                    <a:moveTo>
                      <a:pt x="25075" y="79510"/>
                    </a:moveTo>
                    <a:lnTo>
                      <a:pt x="33218" y="3215"/>
                    </a:lnTo>
                    <a:cubicBezTo>
                      <a:pt x="31933" y="5358"/>
                      <a:pt x="30647" y="7072"/>
                      <a:pt x="29361" y="9216"/>
                    </a:cubicBezTo>
                    <a:cubicBezTo>
                      <a:pt x="19931" y="23360"/>
                      <a:pt x="7930" y="36647"/>
                      <a:pt x="3215" y="53364"/>
                    </a:cubicBezTo>
                    <a:cubicBezTo>
                      <a:pt x="4929" y="64079"/>
                      <a:pt x="13930" y="75652"/>
                      <a:pt x="25075" y="795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79BF4A6-16CD-46B2-9165-A6E1BF388945}"/>
                  </a:ext>
                </a:extLst>
              </p:cNvPr>
              <p:cNvSpPr/>
              <p:nvPr/>
            </p:nvSpPr>
            <p:spPr>
              <a:xfrm>
                <a:off x="6270665" y="1672709"/>
                <a:ext cx="458629" cy="291465"/>
              </a:xfrm>
              <a:custGeom>
                <a:avLst/>
                <a:gdLst>
                  <a:gd name="connsiteX0" fmla="*/ 361974 w 458628"/>
                  <a:gd name="connsiteY0" fmla="*/ 68366 h 291465"/>
                  <a:gd name="connsiteX1" fmla="*/ 246245 w 458628"/>
                  <a:gd name="connsiteY1" fmla="*/ 55936 h 291465"/>
                  <a:gd name="connsiteX2" fmla="*/ 3215 w 458628"/>
                  <a:gd name="connsiteY2" fmla="*/ 251817 h 291465"/>
                  <a:gd name="connsiteX3" fmla="*/ 10073 w 458628"/>
                  <a:gd name="connsiteY3" fmla="*/ 289536 h 291465"/>
                  <a:gd name="connsiteX4" fmla="*/ 260390 w 458628"/>
                  <a:gd name="connsiteY4" fmla="*/ 88082 h 291465"/>
                  <a:gd name="connsiteX5" fmla="*/ 260390 w 458628"/>
                  <a:gd name="connsiteY5" fmla="*/ 88082 h 291465"/>
                  <a:gd name="connsiteX6" fmla="*/ 266819 w 458628"/>
                  <a:gd name="connsiteY6" fmla="*/ 88511 h 291465"/>
                  <a:gd name="connsiteX7" fmla="*/ 412123 w 458628"/>
                  <a:gd name="connsiteY7" fmla="*/ 103942 h 291465"/>
                  <a:gd name="connsiteX8" fmla="*/ 431840 w 458628"/>
                  <a:gd name="connsiteY8" fmla="*/ 88082 h 291465"/>
                  <a:gd name="connsiteX9" fmla="*/ 447270 w 458628"/>
                  <a:gd name="connsiteY9" fmla="*/ 51221 h 291465"/>
                  <a:gd name="connsiteX10" fmla="*/ 455843 w 458628"/>
                  <a:gd name="connsiteY10" fmla="*/ 46077 h 291465"/>
                  <a:gd name="connsiteX11" fmla="*/ 450271 w 458628"/>
                  <a:gd name="connsiteY11" fmla="*/ 3215 h 291465"/>
                  <a:gd name="connsiteX12" fmla="*/ 368403 w 458628"/>
                  <a:gd name="connsiteY12" fmla="*/ 69223 h 291465"/>
                  <a:gd name="connsiteX13" fmla="*/ 361974 w 458628"/>
                  <a:gd name="connsiteY13" fmla="*/ 68366 h 291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8628" h="291465">
                    <a:moveTo>
                      <a:pt x="361974" y="68366"/>
                    </a:moveTo>
                    <a:lnTo>
                      <a:pt x="246245" y="55936"/>
                    </a:lnTo>
                    <a:lnTo>
                      <a:pt x="3215" y="251817"/>
                    </a:lnTo>
                    <a:cubicBezTo>
                      <a:pt x="5358" y="264247"/>
                      <a:pt x="7501" y="276677"/>
                      <a:pt x="10073" y="289536"/>
                    </a:cubicBezTo>
                    <a:lnTo>
                      <a:pt x="260390" y="88082"/>
                    </a:lnTo>
                    <a:lnTo>
                      <a:pt x="260390" y="88082"/>
                    </a:lnTo>
                    <a:lnTo>
                      <a:pt x="266819" y="88511"/>
                    </a:lnTo>
                    <a:lnTo>
                      <a:pt x="412123" y="103942"/>
                    </a:lnTo>
                    <a:lnTo>
                      <a:pt x="431840" y="88082"/>
                    </a:lnTo>
                    <a:cubicBezTo>
                      <a:pt x="430554" y="74366"/>
                      <a:pt x="435697" y="60222"/>
                      <a:pt x="447270" y="51221"/>
                    </a:cubicBezTo>
                    <a:cubicBezTo>
                      <a:pt x="449842" y="49078"/>
                      <a:pt x="452842" y="47363"/>
                      <a:pt x="455843" y="46077"/>
                    </a:cubicBezTo>
                    <a:cubicBezTo>
                      <a:pt x="453700" y="31933"/>
                      <a:pt x="451556" y="17788"/>
                      <a:pt x="450271" y="3215"/>
                    </a:cubicBezTo>
                    <a:lnTo>
                      <a:pt x="368403" y="69223"/>
                    </a:lnTo>
                    <a:lnTo>
                      <a:pt x="361974" y="683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0D81064-BA8B-4349-B275-DB1B36B5CA40}"/>
                  </a:ext>
                </a:extLst>
              </p:cNvPr>
              <p:cNvSpPr/>
              <p:nvPr/>
            </p:nvSpPr>
            <p:spPr>
              <a:xfrm>
                <a:off x="6295096" y="1940171"/>
                <a:ext cx="132874" cy="180023"/>
              </a:xfrm>
              <a:custGeom>
                <a:avLst/>
                <a:gdLst>
                  <a:gd name="connsiteX0" fmla="*/ 3215 w 132873"/>
                  <a:gd name="connsiteY0" fmla="*/ 106513 h 180022"/>
                  <a:gd name="connsiteX1" fmla="*/ 17359 w 132873"/>
                  <a:gd name="connsiteY1" fmla="*/ 166521 h 180022"/>
                  <a:gd name="connsiteX2" fmla="*/ 112943 w 132873"/>
                  <a:gd name="connsiteY2" fmla="*/ 176808 h 180022"/>
                  <a:gd name="connsiteX3" fmla="*/ 117658 w 132873"/>
                  <a:gd name="connsiteY3" fmla="*/ 130945 h 180022"/>
                  <a:gd name="connsiteX4" fmla="*/ 131802 w 132873"/>
                  <a:gd name="connsiteY4" fmla="*/ 3215 h 180022"/>
                  <a:gd name="connsiteX5" fmla="*/ 3215 w 132873"/>
                  <a:gd name="connsiteY5" fmla="*/ 106513 h 18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873" h="180022">
                    <a:moveTo>
                      <a:pt x="3215" y="106513"/>
                    </a:moveTo>
                    <a:cubicBezTo>
                      <a:pt x="7501" y="126659"/>
                      <a:pt x="12644" y="146375"/>
                      <a:pt x="17359" y="166521"/>
                    </a:cubicBezTo>
                    <a:lnTo>
                      <a:pt x="112943" y="176808"/>
                    </a:lnTo>
                    <a:cubicBezTo>
                      <a:pt x="114229" y="161377"/>
                      <a:pt x="115943" y="146375"/>
                      <a:pt x="117658" y="130945"/>
                    </a:cubicBezTo>
                    <a:cubicBezTo>
                      <a:pt x="121944" y="88511"/>
                      <a:pt x="128373" y="45649"/>
                      <a:pt x="131802" y="3215"/>
                    </a:cubicBezTo>
                    <a:lnTo>
                      <a:pt x="3215" y="1065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C68E720-1E38-4136-9ADD-2A48DA567E4E}"/>
                  </a:ext>
                </a:extLst>
              </p:cNvPr>
              <p:cNvSpPr/>
              <p:nvPr/>
            </p:nvSpPr>
            <p:spPr>
              <a:xfrm>
                <a:off x="6283952" y="1785866"/>
                <a:ext cx="531495" cy="261461"/>
              </a:xfrm>
              <a:custGeom>
                <a:avLst/>
                <a:gdLst>
                  <a:gd name="connsiteX0" fmla="*/ 407408 w 531495"/>
                  <a:gd name="connsiteY0" fmla="*/ 21646 h 261461"/>
                  <a:gd name="connsiteX1" fmla="*/ 401407 w 531495"/>
                  <a:gd name="connsiteY1" fmla="*/ 20788 h 261461"/>
                  <a:gd name="connsiteX2" fmla="*/ 256532 w 531495"/>
                  <a:gd name="connsiteY2" fmla="*/ 5358 h 261461"/>
                  <a:gd name="connsiteX3" fmla="*/ 4929 w 531495"/>
                  <a:gd name="connsiteY3" fmla="*/ 207669 h 261461"/>
                  <a:gd name="connsiteX4" fmla="*/ 3215 w 531495"/>
                  <a:gd name="connsiteY4" fmla="*/ 207669 h 261461"/>
                  <a:gd name="connsiteX5" fmla="*/ 7501 w 531495"/>
                  <a:gd name="connsiteY5" fmla="*/ 228243 h 261461"/>
                  <a:gd name="connsiteX6" fmla="*/ 145518 w 531495"/>
                  <a:gd name="connsiteY6" fmla="*/ 117229 h 261461"/>
                  <a:gd name="connsiteX7" fmla="*/ 145947 w 531495"/>
                  <a:gd name="connsiteY7" fmla="*/ 107371 h 261461"/>
                  <a:gd name="connsiteX8" fmla="*/ 148519 w 531495"/>
                  <a:gd name="connsiteY8" fmla="*/ 115086 h 261461"/>
                  <a:gd name="connsiteX9" fmla="*/ 215384 w 531495"/>
                  <a:gd name="connsiteY9" fmla="*/ 61508 h 261461"/>
                  <a:gd name="connsiteX10" fmla="*/ 221385 w 531495"/>
                  <a:gd name="connsiteY10" fmla="*/ 61936 h 261461"/>
                  <a:gd name="connsiteX11" fmla="*/ 289108 w 531495"/>
                  <a:gd name="connsiteY11" fmla="*/ 69223 h 261461"/>
                  <a:gd name="connsiteX12" fmla="*/ 302824 w 531495"/>
                  <a:gd name="connsiteY12" fmla="*/ 49078 h 261461"/>
                  <a:gd name="connsiteX13" fmla="*/ 362831 w 531495"/>
                  <a:gd name="connsiteY13" fmla="*/ 55507 h 261461"/>
                  <a:gd name="connsiteX14" fmla="*/ 356830 w 531495"/>
                  <a:gd name="connsiteY14" fmla="*/ 115943 h 261461"/>
                  <a:gd name="connsiteX15" fmla="*/ 296394 w 531495"/>
                  <a:gd name="connsiteY15" fmla="*/ 109514 h 261461"/>
                  <a:gd name="connsiteX16" fmla="*/ 290393 w 531495"/>
                  <a:gd name="connsiteY16" fmla="*/ 99227 h 261461"/>
                  <a:gd name="connsiteX17" fmla="*/ 224385 w 531495"/>
                  <a:gd name="connsiteY17" fmla="*/ 92369 h 261461"/>
                  <a:gd name="connsiteX18" fmla="*/ 157091 w 531495"/>
                  <a:gd name="connsiteY18" fmla="*/ 146804 h 261461"/>
                  <a:gd name="connsiteX19" fmla="*/ 169950 w 531495"/>
                  <a:gd name="connsiteY19" fmla="*/ 179380 h 261461"/>
                  <a:gd name="connsiteX20" fmla="*/ 228243 w 531495"/>
                  <a:gd name="connsiteY20" fmla="*/ 259104 h 261461"/>
                  <a:gd name="connsiteX21" fmla="*/ 440841 w 531495"/>
                  <a:gd name="connsiteY21" fmla="*/ 88083 h 261461"/>
                  <a:gd name="connsiteX22" fmla="*/ 446842 w 531495"/>
                  <a:gd name="connsiteY22" fmla="*/ 88940 h 261461"/>
                  <a:gd name="connsiteX23" fmla="*/ 527852 w 531495"/>
                  <a:gd name="connsiteY23" fmla="*/ 97512 h 261461"/>
                  <a:gd name="connsiteX24" fmla="*/ 528709 w 531495"/>
                  <a:gd name="connsiteY24" fmla="*/ 94083 h 261461"/>
                  <a:gd name="connsiteX25" fmla="*/ 487990 w 531495"/>
                  <a:gd name="connsiteY25" fmla="*/ 26789 h 261461"/>
                  <a:gd name="connsiteX26" fmla="*/ 476845 w 531495"/>
                  <a:gd name="connsiteY26" fmla="*/ 12644 h 261461"/>
                  <a:gd name="connsiteX27" fmla="*/ 432697 w 531495"/>
                  <a:gd name="connsiteY27" fmla="*/ 3215 h 261461"/>
                  <a:gd name="connsiteX28" fmla="*/ 407408 w 531495"/>
                  <a:gd name="connsiteY28" fmla="*/ 21646 h 261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31495" h="261461">
                    <a:moveTo>
                      <a:pt x="407408" y="21646"/>
                    </a:moveTo>
                    <a:lnTo>
                      <a:pt x="401407" y="20788"/>
                    </a:lnTo>
                    <a:lnTo>
                      <a:pt x="256532" y="5358"/>
                    </a:lnTo>
                    <a:lnTo>
                      <a:pt x="4929" y="207669"/>
                    </a:lnTo>
                    <a:lnTo>
                      <a:pt x="3215" y="207669"/>
                    </a:lnTo>
                    <a:cubicBezTo>
                      <a:pt x="4501" y="214527"/>
                      <a:pt x="6215" y="221385"/>
                      <a:pt x="7501" y="228243"/>
                    </a:cubicBezTo>
                    <a:lnTo>
                      <a:pt x="145518" y="117229"/>
                    </a:lnTo>
                    <a:cubicBezTo>
                      <a:pt x="145518" y="113800"/>
                      <a:pt x="145947" y="110371"/>
                      <a:pt x="145947" y="107371"/>
                    </a:cubicBezTo>
                    <a:cubicBezTo>
                      <a:pt x="146804" y="109942"/>
                      <a:pt x="147661" y="112514"/>
                      <a:pt x="148519" y="115086"/>
                    </a:cubicBezTo>
                    <a:lnTo>
                      <a:pt x="215384" y="61508"/>
                    </a:lnTo>
                    <a:lnTo>
                      <a:pt x="221385" y="61936"/>
                    </a:lnTo>
                    <a:lnTo>
                      <a:pt x="289108" y="69223"/>
                    </a:lnTo>
                    <a:cubicBezTo>
                      <a:pt x="291679" y="61508"/>
                      <a:pt x="296394" y="54650"/>
                      <a:pt x="302824" y="49078"/>
                    </a:cubicBezTo>
                    <a:cubicBezTo>
                      <a:pt x="321254" y="34076"/>
                      <a:pt x="347829" y="37076"/>
                      <a:pt x="362831" y="55507"/>
                    </a:cubicBezTo>
                    <a:cubicBezTo>
                      <a:pt x="377833" y="73938"/>
                      <a:pt x="375261" y="100941"/>
                      <a:pt x="356830" y="115943"/>
                    </a:cubicBezTo>
                    <a:cubicBezTo>
                      <a:pt x="338399" y="130945"/>
                      <a:pt x="310968" y="127945"/>
                      <a:pt x="296394" y="109514"/>
                    </a:cubicBezTo>
                    <a:cubicBezTo>
                      <a:pt x="293823" y="106085"/>
                      <a:pt x="292108" y="102656"/>
                      <a:pt x="290393" y="99227"/>
                    </a:cubicBezTo>
                    <a:lnTo>
                      <a:pt x="224385" y="92369"/>
                    </a:lnTo>
                    <a:lnTo>
                      <a:pt x="157091" y="146804"/>
                    </a:lnTo>
                    <a:cubicBezTo>
                      <a:pt x="160091" y="157948"/>
                      <a:pt x="163949" y="169093"/>
                      <a:pt x="169950" y="179380"/>
                    </a:cubicBezTo>
                    <a:cubicBezTo>
                      <a:pt x="185809" y="208526"/>
                      <a:pt x="205526" y="235101"/>
                      <a:pt x="228243" y="259104"/>
                    </a:cubicBezTo>
                    <a:lnTo>
                      <a:pt x="440841" y="88083"/>
                    </a:lnTo>
                    <a:lnTo>
                      <a:pt x="446842" y="88940"/>
                    </a:lnTo>
                    <a:lnTo>
                      <a:pt x="527852" y="97512"/>
                    </a:lnTo>
                    <a:cubicBezTo>
                      <a:pt x="528280" y="96226"/>
                      <a:pt x="528280" y="95369"/>
                      <a:pt x="528709" y="94083"/>
                    </a:cubicBezTo>
                    <a:cubicBezTo>
                      <a:pt x="517136" y="70509"/>
                      <a:pt x="504706" y="47363"/>
                      <a:pt x="487990" y="26789"/>
                    </a:cubicBezTo>
                    <a:cubicBezTo>
                      <a:pt x="484132" y="22074"/>
                      <a:pt x="480274" y="17359"/>
                      <a:pt x="476845" y="12644"/>
                    </a:cubicBezTo>
                    <a:cubicBezTo>
                      <a:pt x="461843" y="18217"/>
                      <a:pt x="444270" y="14788"/>
                      <a:pt x="432697" y="3215"/>
                    </a:cubicBezTo>
                    <a:lnTo>
                      <a:pt x="407408" y="216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637F455-4A0C-4E79-8ABD-94ABD02C3F95}"/>
                  </a:ext>
                </a:extLst>
              </p:cNvPr>
              <p:cNvSpPr/>
              <p:nvPr/>
            </p:nvSpPr>
            <p:spPr>
              <a:xfrm>
                <a:off x="6773442" y="2205490"/>
                <a:ext cx="304324" cy="278606"/>
              </a:xfrm>
              <a:custGeom>
                <a:avLst/>
                <a:gdLst>
                  <a:gd name="connsiteX0" fmla="*/ 250960 w 304323"/>
                  <a:gd name="connsiteY0" fmla="*/ 64079 h 278606"/>
                  <a:gd name="connsiteX1" fmla="*/ 249674 w 304323"/>
                  <a:gd name="connsiteY1" fmla="*/ 67937 h 278606"/>
                  <a:gd name="connsiteX2" fmla="*/ 3215 w 304323"/>
                  <a:gd name="connsiteY2" fmla="*/ 266819 h 278606"/>
                  <a:gd name="connsiteX3" fmla="*/ 10501 w 304323"/>
                  <a:gd name="connsiteY3" fmla="*/ 277106 h 278606"/>
                  <a:gd name="connsiteX4" fmla="*/ 304110 w 304323"/>
                  <a:gd name="connsiteY4" fmla="*/ 40505 h 278606"/>
                  <a:gd name="connsiteX5" fmla="*/ 274106 w 304323"/>
                  <a:gd name="connsiteY5" fmla="*/ 3215 h 278606"/>
                  <a:gd name="connsiteX6" fmla="*/ 274106 w 304323"/>
                  <a:gd name="connsiteY6" fmla="*/ 3215 h 278606"/>
                  <a:gd name="connsiteX7" fmla="*/ 250960 w 304323"/>
                  <a:gd name="connsiteY7" fmla="*/ 64079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4323" h="278606">
                    <a:moveTo>
                      <a:pt x="250960" y="64079"/>
                    </a:moveTo>
                    <a:lnTo>
                      <a:pt x="249674" y="67937"/>
                    </a:lnTo>
                    <a:lnTo>
                      <a:pt x="3215" y="266819"/>
                    </a:lnTo>
                    <a:cubicBezTo>
                      <a:pt x="5358" y="270248"/>
                      <a:pt x="7930" y="273677"/>
                      <a:pt x="10501" y="277106"/>
                    </a:cubicBezTo>
                    <a:lnTo>
                      <a:pt x="304110" y="40505"/>
                    </a:lnTo>
                    <a:cubicBezTo>
                      <a:pt x="294680" y="27646"/>
                      <a:pt x="284393" y="15216"/>
                      <a:pt x="274106" y="3215"/>
                    </a:cubicBezTo>
                    <a:lnTo>
                      <a:pt x="274106" y="3215"/>
                    </a:lnTo>
                    <a:lnTo>
                      <a:pt x="250960" y="6407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A3E0D09-89F8-4E30-AFCC-8E1C2087CBAE}"/>
                  </a:ext>
                </a:extLst>
              </p:cNvPr>
              <p:cNvSpPr/>
              <p:nvPr/>
            </p:nvSpPr>
            <p:spPr>
              <a:xfrm>
                <a:off x="5728454" y="3630239"/>
                <a:ext cx="8573" cy="17145"/>
              </a:xfrm>
              <a:custGeom>
                <a:avLst/>
                <a:gdLst>
                  <a:gd name="connsiteX0" fmla="*/ 8358 w 8572"/>
                  <a:gd name="connsiteY0" fmla="*/ 13930 h 17145"/>
                  <a:gd name="connsiteX1" fmla="*/ 8358 w 8572"/>
                  <a:gd name="connsiteY1" fmla="*/ 3215 h 17145"/>
                  <a:gd name="connsiteX2" fmla="*/ 3215 w 8572"/>
                  <a:gd name="connsiteY2" fmla="*/ 8787 h 17145"/>
                  <a:gd name="connsiteX3" fmla="*/ 3215 w 8572"/>
                  <a:gd name="connsiteY3" fmla="*/ 8787 h 17145"/>
                  <a:gd name="connsiteX4" fmla="*/ 8358 w 8572"/>
                  <a:gd name="connsiteY4" fmla="*/ 13930 h 1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" h="17145">
                    <a:moveTo>
                      <a:pt x="8358" y="13930"/>
                    </a:moveTo>
                    <a:cubicBezTo>
                      <a:pt x="8358" y="10073"/>
                      <a:pt x="8358" y="6644"/>
                      <a:pt x="8358" y="3215"/>
                    </a:cubicBezTo>
                    <a:lnTo>
                      <a:pt x="3215" y="8787"/>
                    </a:lnTo>
                    <a:lnTo>
                      <a:pt x="3215" y="8787"/>
                    </a:lnTo>
                    <a:cubicBezTo>
                      <a:pt x="4929" y="10501"/>
                      <a:pt x="6644" y="12216"/>
                      <a:pt x="8358" y="13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AD792807-348A-443D-ACB9-FED71762097B}"/>
                  </a:ext>
                </a:extLst>
              </p:cNvPr>
              <p:cNvSpPr/>
              <p:nvPr/>
            </p:nvSpPr>
            <p:spPr>
              <a:xfrm>
                <a:off x="5454563" y="3259907"/>
                <a:ext cx="77153" cy="77153"/>
              </a:xfrm>
              <a:custGeom>
                <a:avLst/>
                <a:gdLst>
                  <a:gd name="connsiteX0" fmla="*/ 11787 w 77152"/>
                  <a:gd name="connsiteY0" fmla="*/ 77796 h 77152"/>
                  <a:gd name="connsiteX1" fmla="*/ 11787 w 77152"/>
                  <a:gd name="connsiteY1" fmla="*/ 77796 h 77152"/>
                  <a:gd name="connsiteX2" fmla="*/ 76081 w 77152"/>
                  <a:gd name="connsiteY2" fmla="*/ 13502 h 77152"/>
                  <a:gd name="connsiteX3" fmla="*/ 65794 w 77152"/>
                  <a:gd name="connsiteY3" fmla="*/ 3215 h 77152"/>
                  <a:gd name="connsiteX4" fmla="*/ 3215 w 77152"/>
                  <a:gd name="connsiteY4" fmla="*/ 65794 h 77152"/>
                  <a:gd name="connsiteX5" fmla="*/ 11787 w 77152"/>
                  <a:gd name="connsiteY5" fmla="*/ 77796 h 77152"/>
                  <a:gd name="connsiteX6" fmla="*/ 11787 w 77152"/>
                  <a:gd name="connsiteY6" fmla="*/ 77796 h 7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152" h="77152">
                    <a:moveTo>
                      <a:pt x="11787" y="77796"/>
                    </a:moveTo>
                    <a:lnTo>
                      <a:pt x="11787" y="77796"/>
                    </a:lnTo>
                    <a:lnTo>
                      <a:pt x="76081" y="13502"/>
                    </a:lnTo>
                    <a:cubicBezTo>
                      <a:pt x="72652" y="10073"/>
                      <a:pt x="69223" y="6644"/>
                      <a:pt x="65794" y="3215"/>
                    </a:cubicBezTo>
                    <a:lnTo>
                      <a:pt x="3215" y="65794"/>
                    </a:lnTo>
                    <a:cubicBezTo>
                      <a:pt x="5786" y="69652"/>
                      <a:pt x="8787" y="73938"/>
                      <a:pt x="11787" y="77796"/>
                    </a:cubicBezTo>
                    <a:lnTo>
                      <a:pt x="11787" y="777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1145ED40-3BD1-49F1-969C-BE3DB8B18631}"/>
                  </a:ext>
                </a:extLst>
              </p:cNvPr>
              <p:cNvSpPr/>
              <p:nvPr/>
            </p:nvSpPr>
            <p:spPr>
              <a:xfrm>
                <a:off x="5704022" y="3466505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40BEA76C-3239-4FC8-B25F-49FFC7043479}"/>
                  </a:ext>
                </a:extLst>
              </p:cNvPr>
              <p:cNvSpPr/>
              <p:nvPr/>
            </p:nvSpPr>
            <p:spPr>
              <a:xfrm>
                <a:off x="5610582" y="3440359"/>
                <a:ext cx="98584" cy="102870"/>
              </a:xfrm>
              <a:custGeom>
                <a:avLst/>
                <a:gdLst>
                  <a:gd name="connsiteX0" fmla="*/ 96655 w 98583"/>
                  <a:gd name="connsiteY0" fmla="*/ 29361 h 102870"/>
                  <a:gd name="connsiteX1" fmla="*/ 75224 w 98583"/>
                  <a:gd name="connsiteY1" fmla="*/ 3215 h 102870"/>
                  <a:gd name="connsiteX2" fmla="*/ 73938 w 98583"/>
                  <a:gd name="connsiteY2" fmla="*/ 3643 h 102870"/>
                  <a:gd name="connsiteX3" fmla="*/ 3215 w 98583"/>
                  <a:gd name="connsiteY3" fmla="*/ 74366 h 102870"/>
                  <a:gd name="connsiteX4" fmla="*/ 26360 w 98583"/>
                  <a:gd name="connsiteY4" fmla="*/ 100084 h 102870"/>
                  <a:gd name="connsiteX5" fmla="*/ 96655 w 98583"/>
                  <a:gd name="connsiteY5" fmla="*/ 29361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583" h="102870">
                    <a:moveTo>
                      <a:pt x="96655" y="29361"/>
                    </a:moveTo>
                    <a:cubicBezTo>
                      <a:pt x="89368" y="20360"/>
                      <a:pt x="82510" y="11787"/>
                      <a:pt x="75224" y="3215"/>
                    </a:cubicBezTo>
                    <a:cubicBezTo>
                      <a:pt x="74795" y="3215"/>
                      <a:pt x="74366" y="3215"/>
                      <a:pt x="73938" y="3643"/>
                    </a:cubicBezTo>
                    <a:lnTo>
                      <a:pt x="3215" y="74366"/>
                    </a:lnTo>
                    <a:cubicBezTo>
                      <a:pt x="10930" y="82939"/>
                      <a:pt x="18645" y="91511"/>
                      <a:pt x="26360" y="100084"/>
                    </a:cubicBezTo>
                    <a:lnTo>
                      <a:pt x="96655" y="293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402505B-161A-4BDA-BFF1-807509EFEADF}"/>
                  </a:ext>
                </a:extLst>
              </p:cNvPr>
              <p:cNvSpPr/>
              <p:nvPr/>
            </p:nvSpPr>
            <p:spPr>
              <a:xfrm>
                <a:off x="5334548" y="3122319"/>
                <a:ext cx="64294" cy="64294"/>
              </a:xfrm>
              <a:custGeom>
                <a:avLst/>
                <a:gdLst>
                  <a:gd name="connsiteX0" fmla="*/ 61079 w 64293"/>
                  <a:gd name="connsiteY0" fmla="*/ 25932 h 64293"/>
                  <a:gd name="connsiteX1" fmla="*/ 61079 w 64293"/>
                  <a:gd name="connsiteY1" fmla="*/ 25932 h 64293"/>
                  <a:gd name="connsiteX2" fmla="*/ 34076 w 64293"/>
                  <a:gd name="connsiteY2" fmla="*/ 3215 h 64293"/>
                  <a:gd name="connsiteX3" fmla="*/ 3215 w 64293"/>
                  <a:gd name="connsiteY3" fmla="*/ 34076 h 64293"/>
                  <a:gd name="connsiteX4" fmla="*/ 22931 w 64293"/>
                  <a:gd name="connsiteY4" fmla="*/ 64079 h 64293"/>
                  <a:gd name="connsiteX5" fmla="*/ 61079 w 64293"/>
                  <a:gd name="connsiteY5" fmla="*/ 25932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293" h="64293">
                    <a:moveTo>
                      <a:pt x="61079" y="25932"/>
                    </a:moveTo>
                    <a:lnTo>
                      <a:pt x="61079" y="25932"/>
                    </a:lnTo>
                    <a:cubicBezTo>
                      <a:pt x="52078" y="18217"/>
                      <a:pt x="43077" y="10501"/>
                      <a:pt x="34076" y="3215"/>
                    </a:cubicBezTo>
                    <a:lnTo>
                      <a:pt x="3215" y="34076"/>
                    </a:lnTo>
                    <a:cubicBezTo>
                      <a:pt x="9644" y="43934"/>
                      <a:pt x="16502" y="53792"/>
                      <a:pt x="22931" y="64079"/>
                    </a:cubicBezTo>
                    <a:lnTo>
                      <a:pt x="61079" y="259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B107FCB-482D-4785-AE15-A9A34A978468}"/>
                  </a:ext>
                </a:extLst>
              </p:cNvPr>
              <p:cNvSpPr/>
              <p:nvPr/>
            </p:nvSpPr>
            <p:spPr>
              <a:xfrm>
                <a:off x="5388126" y="3184041"/>
                <a:ext cx="85725" cy="90011"/>
              </a:xfrm>
              <a:custGeom>
                <a:avLst/>
                <a:gdLst>
                  <a:gd name="connsiteX0" fmla="*/ 82939 w 85725"/>
                  <a:gd name="connsiteY0" fmla="*/ 31933 h 90011"/>
                  <a:gd name="connsiteX1" fmla="*/ 51649 w 85725"/>
                  <a:gd name="connsiteY1" fmla="*/ 3215 h 90011"/>
                  <a:gd name="connsiteX2" fmla="*/ 3215 w 85725"/>
                  <a:gd name="connsiteY2" fmla="*/ 51650 h 90011"/>
                  <a:gd name="connsiteX3" fmla="*/ 28075 w 85725"/>
                  <a:gd name="connsiteY3" fmla="*/ 86797 h 90011"/>
                  <a:gd name="connsiteX4" fmla="*/ 82939 w 85725"/>
                  <a:gd name="connsiteY4" fmla="*/ 31933 h 9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90011">
                    <a:moveTo>
                      <a:pt x="82939" y="31933"/>
                    </a:moveTo>
                    <a:cubicBezTo>
                      <a:pt x="72652" y="22503"/>
                      <a:pt x="62365" y="12644"/>
                      <a:pt x="51649" y="3215"/>
                    </a:cubicBezTo>
                    <a:lnTo>
                      <a:pt x="3215" y="51650"/>
                    </a:lnTo>
                    <a:cubicBezTo>
                      <a:pt x="11359" y="63222"/>
                      <a:pt x="19502" y="75224"/>
                      <a:pt x="28075" y="86797"/>
                    </a:cubicBezTo>
                    <a:lnTo>
                      <a:pt x="82939" y="319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F8D9630-A646-44B7-9BEA-02062E6291F6}"/>
                  </a:ext>
                </a:extLst>
              </p:cNvPr>
              <p:cNvSpPr/>
              <p:nvPr/>
            </p:nvSpPr>
            <p:spPr>
              <a:xfrm>
                <a:off x="5520142" y="3312200"/>
                <a:ext cx="55721" cy="55721"/>
              </a:xfrm>
              <a:custGeom>
                <a:avLst/>
                <a:gdLst>
                  <a:gd name="connsiteX0" fmla="*/ 55078 w 55721"/>
                  <a:gd name="connsiteY0" fmla="*/ 6644 h 55721"/>
                  <a:gd name="connsiteX1" fmla="*/ 51649 w 55721"/>
                  <a:gd name="connsiteY1" fmla="*/ 3215 h 55721"/>
                  <a:gd name="connsiteX2" fmla="*/ 3215 w 55721"/>
                  <a:gd name="connsiteY2" fmla="*/ 51649 h 55721"/>
                  <a:gd name="connsiteX3" fmla="*/ 7501 w 55721"/>
                  <a:gd name="connsiteY3" fmla="*/ 54221 h 55721"/>
                  <a:gd name="connsiteX4" fmla="*/ 55078 w 55721"/>
                  <a:gd name="connsiteY4" fmla="*/ 6644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21" h="55721">
                    <a:moveTo>
                      <a:pt x="55078" y="6644"/>
                    </a:moveTo>
                    <a:cubicBezTo>
                      <a:pt x="53793" y="5358"/>
                      <a:pt x="52935" y="4072"/>
                      <a:pt x="51649" y="3215"/>
                    </a:cubicBezTo>
                    <a:lnTo>
                      <a:pt x="3215" y="51649"/>
                    </a:lnTo>
                    <a:cubicBezTo>
                      <a:pt x="4501" y="52507"/>
                      <a:pt x="6215" y="53364"/>
                      <a:pt x="7501" y="54221"/>
                    </a:cubicBezTo>
                    <a:lnTo>
                      <a:pt x="55078" y="66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FDB9245-3D74-4F45-AC38-5BBEF09E9F5D}"/>
                  </a:ext>
                </a:extLst>
              </p:cNvPr>
              <p:cNvSpPr/>
              <p:nvPr/>
            </p:nvSpPr>
            <p:spPr>
              <a:xfrm>
                <a:off x="5568577" y="3402639"/>
                <a:ext cx="90011" cy="98584"/>
              </a:xfrm>
              <a:custGeom>
                <a:avLst/>
                <a:gdLst>
                  <a:gd name="connsiteX0" fmla="*/ 90654 w 90011"/>
                  <a:gd name="connsiteY0" fmla="*/ 39219 h 98583"/>
                  <a:gd name="connsiteX1" fmla="*/ 64508 w 90011"/>
                  <a:gd name="connsiteY1" fmla="*/ 3215 h 98583"/>
                  <a:gd name="connsiteX2" fmla="*/ 3215 w 90011"/>
                  <a:gd name="connsiteY2" fmla="*/ 64508 h 98583"/>
                  <a:gd name="connsiteX3" fmla="*/ 32361 w 90011"/>
                  <a:gd name="connsiteY3" fmla="*/ 97512 h 98583"/>
                  <a:gd name="connsiteX4" fmla="*/ 90654 w 90011"/>
                  <a:gd name="connsiteY4" fmla="*/ 39219 h 9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011" h="98583">
                    <a:moveTo>
                      <a:pt x="90654" y="39219"/>
                    </a:moveTo>
                    <a:cubicBezTo>
                      <a:pt x="76081" y="33218"/>
                      <a:pt x="65794" y="19503"/>
                      <a:pt x="64508" y="3215"/>
                    </a:cubicBezTo>
                    <a:lnTo>
                      <a:pt x="3215" y="64508"/>
                    </a:lnTo>
                    <a:cubicBezTo>
                      <a:pt x="12644" y="75652"/>
                      <a:pt x="22503" y="86797"/>
                      <a:pt x="32361" y="97512"/>
                    </a:cubicBezTo>
                    <a:lnTo>
                      <a:pt x="90654" y="3921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13F534E-766B-4575-A6F7-5CEBF275C2BC}"/>
                  </a:ext>
                </a:extLst>
              </p:cNvPr>
              <p:cNvSpPr/>
              <p:nvPr/>
            </p:nvSpPr>
            <p:spPr>
              <a:xfrm>
                <a:off x="5535144" y="3337060"/>
                <a:ext cx="85725" cy="102870"/>
              </a:xfrm>
              <a:custGeom>
                <a:avLst/>
                <a:gdLst>
                  <a:gd name="connsiteX0" fmla="*/ 10930 w 85725"/>
                  <a:gd name="connsiteY0" fmla="*/ 100084 h 102870"/>
                  <a:gd name="connsiteX1" fmla="*/ 10930 w 85725"/>
                  <a:gd name="connsiteY1" fmla="*/ 100084 h 102870"/>
                  <a:gd name="connsiteX2" fmla="*/ 82939 w 85725"/>
                  <a:gd name="connsiteY2" fmla="*/ 28075 h 102870"/>
                  <a:gd name="connsiteX3" fmla="*/ 60222 w 85725"/>
                  <a:gd name="connsiteY3" fmla="*/ 3215 h 102870"/>
                  <a:gd name="connsiteX4" fmla="*/ 9644 w 85725"/>
                  <a:gd name="connsiteY4" fmla="*/ 53792 h 102870"/>
                  <a:gd name="connsiteX5" fmla="*/ 11359 w 85725"/>
                  <a:gd name="connsiteY5" fmla="*/ 64937 h 102870"/>
                  <a:gd name="connsiteX6" fmla="*/ 3215 w 85725"/>
                  <a:gd name="connsiteY6" fmla="*/ 90226 h 102870"/>
                  <a:gd name="connsiteX7" fmla="*/ 10930 w 85725"/>
                  <a:gd name="connsiteY7" fmla="*/ 100084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725" h="102870">
                    <a:moveTo>
                      <a:pt x="10930" y="100084"/>
                    </a:moveTo>
                    <a:lnTo>
                      <a:pt x="10930" y="100084"/>
                    </a:lnTo>
                    <a:lnTo>
                      <a:pt x="82939" y="28075"/>
                    </a:lnTo>
                    <a:cubicBezTo>
                      <a:pt x="75224" y="19931"/>
                      <a:pt x="67937" y="11359"/>
                      <a:pt x="60222" y="3215"/>
                    </a:cubicBezTo>
                    <a:lnTo>
                      <a:pt x="9644" y="53792"/>
                    </a:lnTo>
                    <a:cubicBezTo>
                      <a:pt x="10501" y="57222"/>
                      <a:pt x="11359" y="61079"/>
                      <a:pt x="11359" y="64937"/>
                    </a:cubicBezTo>
                    <a:cubicBezTo>
                      <a:pt x="11359" y="74367"/>
                      <a:pt x="8358" y="82939"/>
                      <a:pt x="3215" y="90226"/>
                    </a:cubicBezTo>
                    <a:cubicBezTo>
                      <a:pt x="5786" y="93655"/>
                      <a:pt x="8358" y="96655"/>
                      <a:pt x="10930" y="1000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87D4A80A-A933-48A2-A69B-C998C958E89B}"/>
                  </a:ext>
                </a:extLst>
              </p:cNvPr>
              <p:cNvSpPr/>
              <p:nvPr/>
            </p:nvSpPr>
            <p:spPr>
              <a:xfrm>
                <a:off x="5310973" y="3095316"/>
                <a:ext cx="34290" cy="38576"/>
              </a:xfrm>
              <a:custGeom>
                <a:avLst/>
                <a:gdLst>
                  <a:gd name="connsiteX0" fmla="*/ 3215 w 34290"/>
                  <a:gd name="connsiteY0" fmla="*/ 24646 h 38576"/>
                  <a:gd name="connsiteX1" fmla="*/ 10501 w 34290"/>
                  <a:gd name="connsiteY1" fmla="*/ 35790 h 38576"/>
                  <a:gd name="connsiteX2" fmla="*/ 34933 w 34290"/>
                  <a:gd name="connsiteY2" fmla="*/ 11358 h 38576"/>
                  <a:gd name="connsiteX3" fmla="*/ 24646 w 34290"/>
                  <a:gd name="connsiteY3" fmla="*/ 3215 h 38576"/>
                  <a:gd name="connsiteX4" fmla="*/ 3215 w 34290"/>
                  <a:gd name="connsiteY4" fmla="*/ 24646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38576">
                    <a:moveTo>
                      <a:pt x="3215" y="24646"/>
                    </a:moveTo>
                    <a:cubicBezTo>
                      <a:pt x="5358" y="28503"/>
                      <a:pt x="7930" y="31932"/>
                      <a:pt x="10501" y="35790"/>
                    </a:cubicBezTo>
                    <a:lnTo>
                      <a:pt x="34933" y="11358"/>
                    </a:lnTo>
                    <a:cubicBezTo>
                      <a:pt x="31504" y="8787"/>
                      <a:pt x="28075" y="6215"/>
                      <a:pt x="24646" y="3215"/>
                    </a:cubicBezTo>
                    <a:lnTo>
                      <a:pt x="3215" y="246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B9B84E9-686C-43BA-AFE9-37F36A9C5321}"/>
                  </a:ext>
                </a:extLst>
              </p:cNvPr>
              <p:cNvSpPr/>
              <p:nvPr/>
            </p:nvSpPr>
            <p:spPr>
              <a:xfrm>
                <a:off x="6202085" y="3276624"/>
                <a:ext cx="304324" cy="780098"/>
              </a:xfrm>
              <a:custGeom>
                <a:avLst/>
                <a:gdLst>
                  <a:gd name="connsiteX0" fmla="*/ 54650 w 304323"/>
                  <a:gd name="connsiteY0" fmla="*/ 627293 h 780097"/>
                  <a:gd name="connsiteX1" fmla="*/ 222242 w 304323"/>
                  <a:gd name="connsiteY1" fmla="*/ 459700 h 780097"/>
                  <a:gd name="connsiteX2" fmla="*/ 222242 w 304323"/>
                  <a:gd name="connsiteY2" fmla="*/ 459700 h 780097"/>
                  <a:gd name="connsiteX3" fmla="*/ 222242 w 304323"/>
                  <a:gd name="connsiteY3" fmla="*/ 126230 h 780097"/>
                  <a:gd name="connsiteX4" fmla="*/ 222242 w 304323"/>
                  <a:gd name="connsiteY4" fmla="*/ 118086 h 780097"/>
                  <a:gd name="connsiteX5" fmla="*/ 302824 w 304323"/>
                  <a:gd name="connsiteY5" fmla="*/ 37505 h 780097"/>
                  <a:gd name="connsiteX6" fmla="*/ 285679 w 304323"/>
                  <a:gd name="connsiteY6" fmla="*/ 3215 h 780097"/>
                  <a:gd name="connsiteX7" fmla="*/ 179808 w 304323"/>
                  <a:gd name="connsiteY7" fmla="*/ 109514 h 780097"/>
                  <a:gd name="connsiteX8" fmla="*/ 179808 w 304323"/>
                  <a:gd name="connsiteY8" fmla="*/ 443841 h 780097"/>
                  <a:gd name="connsiteX9" fmla="*/ 179808 w 304323"/>
                  <a:gd name="connsiteY9" fmla="*/ 451985 h 780097"/>
                  <a:gd name="connsiteX10" fmla="*/ 3215 w 304323"/>
                  <a:gd name="connsiteY10" fmla="*/ 628150 h 780097"/>
                  <a:gd name="connsiteX11" fmla="*/ 3215 w 304323"/>
                  <a:gd name="connsiteY11" fmla="*/ 746022 h 780097"/>
                  <a:gd name="connsiteX12" fmla="*/ 54221 w 304323"/>
                  <a:gd name="connsiteY12" fmla="*/ 778597 h 780097"/>
                  <a:gd name="connsiteX13" fmla="*/ 54221 w 304323"/>
                  <a:gd name="connsiteY13" fmla="*/ 627293 h 78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4323" h="780097">
                    <a:moveTo>
                      <a:pt x="54650" y="627293"/>
                    </a:moveTo>
                    <a:lnTo>
                      <a:pt x="222242" y="459700"/>
                    </a:lnTo>
                    <a:lnTo>
                      <a:pt x="222242" y="459700"/>
                    </a:lnTo>
                    <a:lnTo>
                      <a:pt x="222242" y="126230"/>
                    </a:lnTo>
                    <a:lnTo>
                      <a:pt x="222242" y="118086"/>
                    </a:lnTo>
                    <a:lnTo>
                      <a:pt x="302824" y="37505"/>
                    </a:lnTo>
                    <a:cubicBezTo>
                      <a:pt x="296823" y="25932"/>
                      <a:pt x="291251" y="14788"/>
                      <a:pt x="285679" y="3215"/>
                    </a:cubicBezTo>
                    <a:lnTo>
                      <a:pt x="179808" y="109514"/>
                    </a:lnTo>
                    <a:lnTo>
                      <a:pt x="179808" y="443841"/>
                    </a:lnTo>
                    <a:lnTo>
                      <a:pt x="179808" y="451985"/>
                    </a:lnTo>
                    <a:lnTo>
                      <a:pt x="3215" y="628150"/>
                    </a:lnTo>
                    <a:lnTo>
                      <a:pt x="3215" y="746022"/>
                    </a:lnTo>
                    <a:cubicBezTo>
                      <a:pt x="20360" y="757166"/>
                      <a:pt x="37076" y="767882"/>
                      <a:pt x="54221" y="778597"/>
                    </a:cubicBezTo>
                    <a:lnTo>
                      <a:pt x="54221" y="62729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25C3CA0-0B46-4352-B140-E5C7AF249A0E}"/>
                  </a:ext>
                </a:extLst>
              </p:cNvPr>
              <p:cNvSpPr/>
              <p:nvPr/>
            </p:nvSpPr>
            <p:spPr>
              <a:xfrm>
                <a:off x="6292525" y="3346918"/>
                <a:ext cx="317183" cy="797243"/>
              </a:xfrm>
              <a:custGeom>
                <a:avLst/>
                <a:gdLst>
                  <a:gd name="connsiteX0" fmla="*/ 222671 w 317182"/>
                  <a:gd name="connsiteY0" fmla="*/ 286536 h 797242"/>
                  <a:gd name="connsiteX1" fmla="*/ 222671 w 317182"/>
                  <a:gd name="connsiteY1" fmla="*/ 286536 h 797242"/>
                  <a:gd name="connsiteX2" fmla="*/ 222671 w 317182"/>
                  <a:gd name="connsiteY2" fmla="*/ 282678 h 797242"/>
                  <a:gd name="connsiteX3" fmla="*/ 314825 w 317182"/>
                  <a:gd name="connsiteY3" fmla="*/ 190524 h 797242"/>
                  <a:gd name="connsiteX4" fmla="*/ 304538 w 317182"/>
                  <a:gd name="connsiteY4" fmla="*/ 152805 h 797242"/>
                  <a:gd name="connsiteX5" fmla="*/ 298537 w 317182"/>
                  <a:gd name="connsiteY5" fmla="*/ 139518 h 797242"/>
                  <a:gd name="connsiteX6" fmla="*/ 251817 w 317182"/>
                  <a:gd name="connsiteY6" fmla="*/ 92797 h 797242"/>
                  <a:gd name="connsiteX7" fmla="*/ 251817 w 317182"/>
                  <a:gd name="connsiteY7" fmla="*/ 88940 h 797242"/>
                  <a:gd name="connsiteX8" fmla="*/ 251817 w 317182"/>
                  <a:gd name="connsiteY8" fmla="*/ 41791 h 797242"/>
                  <a:gd name="connsiteX9" fmla="*/ 248388 w 317182"/>
                  <a:gd name="connsiteY9" fmla="*/ 34933 h 797242"/>
                  <a:gd name="connsiteX10" fmla="*/ 231672 w 317182"/>
                  <a:gd name="connsiteY10" fmla="*/ 3215 h 797242"/>
                  <a:gd name="connsiteX11" fmla="*/ 171236 w 317182"/>
                  <a:gd name="connsiteY11" fmla="*/ 63651 h 797242"/>
                  <a:gd name="connsiteX12" fmla="*/ 171236 w 317182"/>
                  <a:gd name="connsiteY12" fmla="*/ 397121 h 797242"/>
                  <a:gd name="connsiteX13" fmla="*/ 171236 w 317182"/>
                  <a:gd name="connsiteY13" fmla="*/ 405265 h 797242"/>
                  <a:gd name="connsiteX14" fmla="*/ 3215 w 317182"/>
                  <a:gd name="connsiteY14" fmla="*/ 573286 h 797242"/>
                  <a:gd name="connsiteX15" fmla="*/ 3215 w 317182"/>
                  <a:gd name="connsiteY15" fmla="*/ 731877 h 797242"/>
                  <a:gd name="connsiteX16" fmla="*/ 74795 w 317182"/>
                  <a:gd name="connsiteY16" fmla="*/ 773454 h 797242"/>
                  <a:gd name="connsiteX17" fmla="*/ 74795 w 317182"/>
                  <a:gd name="connsiteY17" fmla="*/ 528709 h 797242"/>
                  <a:gd name="connsiteX18" fmla="*/ 74795 w 317182"/>
                  <a:gd name="connsiteY18" fmla="*/ 524851 h 797242"/>
                  <a:gd name="connsiteX19" fmla="*/ 190524 w 317182"/>
                  <a:gd name="connsiteY19" fmla="*/ 409123 h 797242"/>
                  <a:gd name="connsiteX20" fmla="*/ 190524 w 317182"/>
                  <a:gd name="connsiteY20" fmla="*/ 257390 h 797242"/>
                  <a:gd name="connsiteX21" fmla="*/ 190524 w 317182"/>
                  <a:gd name="connsiteY21" fmla="*/ 253103 h 797242"/>
                  <a:gd name="connsiteX22" fmla="*/ 223099 w 317182"/>
                  <a:gd name="connsiteY22" fmla="*/ 220528 h 797242"/>
                  <a:gd name="connsiteX23" fmla="*/ 212384 w 317182"/>
                  <a:gd name="connsiteY23" fmla="*/ 212812 h 797242"/>
                  <a:gd name="connsiteX24" fmla="*/ 212384 w 317182"/>
                  <a:gd name="connsiteY24" fmla="*/ 152376 h 797242"/>
                  <a:gd name="connsiteX25" fmla="*/ 273248 w 317182"/>
                  <a:gd name="connsiteY25" fmla="*/ 151948 h 797242"/>
                  <a:gd name="connsiteX26" fmla="*/ 273248 w 317182"/>
                  <a:gd name="connsiteY26" fmla="*/ 212812 h 797242"/>
                  <a:gd name="connsiteX27" fmla="*/ 247102 w 317182"/>
                  <a:gd name="connsiteY27" fmla="*/ 224814 h 797242"/>
                  <a:gd name="connsiteX28" fmla="*/ 211098 w 317182"/>
                  <a:gd name="connsiteY28" fmla="*/ 260818 h 797242"/>
                  <a:gd name="connsiteX29" fmla="*/ 211098 w 317182"/>
                  <a:gd name="connsiteY29" fmla="*/ 412552 h 797242"/>
                  <a:gd name="connsiteX30" fmla="*/ 210669 w 317182"/>
                  <a:gd name="connsiteY30" fmla="*/ 416838 h 797242"/>
                  <a:gd name="connsiteX31" fmla="*/ 94940 w 317182"/>
                  <a:gd name="connsiteY31" fmla="*/ 532567 h 797242"/>
                  <a:gd name="connsiteX32" fmla="*/ 94940 w 317182"/>
                  <a:gd name="connsiteY32" fmla="*/ 784170 h 797242"/>
                  <a:gd name="connsiteX33" fmla="*/ 117658 w 317182"/>
                  <a:gd name="connsiteY33" fmla="*/ 796600 h 797242"/>
                  <a:gd name="connsiteX34" fmla="*/ 117658 w 317182"/>
                  <a:gd name="connsiteY34" fmla="*/ 538139 h 797242"/>
                  <a:gd name="connsiteX35" fmla="*/ 117229 w 317182"/>
                  <a:gd name="connsiteY35" fmla="*/ 533853 h 797242"/>
                  <a:gd name="connsiteX36" fmla="*/ 222671 w 317182"/>
                  <a:gd name="connsiteY36" fmla="*/ 428411 h 797242"/>
                  <a:gd name="connsiteX37" fmla="*/ 222671 w 317182"/>
                  <a:gd name="connsiteY37" fmla="*/ 286536 h 797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17182" h="797242">
                    <a:moveTo>
                      <a:pt x="222671" y="286536"/>
                    </a:moveTo>
                    <a:lnTo>
                      <a:pt x="222671" y="286536"/>
                    </a:lnTo>
                    <a:lnTo>
                      <a:pt x="222671" y="282678"/>
                    </a:lnTo>
                    <a:lnTo>
                      <a:pt x="314825" y="190524"/>
                    </a:lnTo>
                    <a:lnTo>
                      <a:pt x="304538" y="152805"/>
                    </a:lnTo>
                    <a:cubicBezTo>
                      <a:pt x="302395" y="148519"/>
                      <a:pt x="300680" y="143804"/>
                      <a:pt x="298537" y="139518"/>
                    </a:cubicBezTo>
                    <a:lnTo>
                      <a:pt x="251817" y="92797"/>
                    </a:lnTo>
                    <a:lnTo>
                      <a:pt x="251817" y="88940"/>
                    </a:lnTo>
                    <a:lnTo>
                      <a:pt x="251817" y="41791"/>
                    </a:lnTo>
                    <a:cubicBezTo>
                      <a:pt x="250531" y="39648"/>
                      <a:pt x="249674" y="37076"/>
                      <a:pt x="248388" y="34933"/>
                    </a:cubicBezTo>
                    <a:cubicBezTo>
                      <a:pt x="242816" y="24217"/>
                      <a:pt x="237244" y="13930"/>
                      <a:pt x="231672" y="3215"/>
                    </a:cubicBezTo>
                    <a:lnTo>
                      <a:pt x="171236" y="63651"/>
                    </a:lnTo>
                    <a:lnTo>
                      <a:pt x="171236" y="397121"/>
                    </a:lnTo>
                    <a:lnTo>
                      <a:pt x="171236" y="405265"/>
                    </a:lnTo>
                    <a:lnTo>
                      <a:pt x="3215" y="573286"/>
                    </a:lnTo>
                    <a:lnTo>
                      <a:pt x="3215" y="731877"/>
                    </a:lnTo>
                    <a:cubicBezTo>
                      <a:pt x="26789" y="746022"/>
                      <a:pt x="50792" y="759738"/>
                      <a:pt x="74795" y="773454"/>
                    </a:cubicBezTo>
                    <a:lnTo>
                      <a:pt x="74795" y="528709"/>
                    </a:lnTo>
                    <a:lnTo>
                      <a:pt x="74795" y="524851"/>
                    </a:lnTo>
                    <a:lnTo>
                      <a:pt x="190524" y="409123"/>
                    </a:lnTo>
                    <a:lnTo>
                      <a:pt x="190524" y="257390"/>
                    </a:lnTo>
                    <a:lnTo>
                      <a:pt x="190524" y="253103"/>
                    </a:lnTo>
                    <a:lnTo>
                      <a:pt x="223099" y="220528"/>
                    </a:lnTo>
                    <a:cubicBezTo>
                      <a:pt x="219242" y="218384"/>
                      <a:pt x="215384" y="215813"/>
                      <a:pt x="212384" y="212812"/>
                    </a:cubicBezTo>
                    <a:cubicBezTo>
                      <a:pt x="195667" y="196096"/>
                      <a:pt x="195667" y="169093"/>
                      <a:pt x="212384" y="152376"/>
                    </a:cubicBezTo>
                    <a:cubicBezTo>
                      <a:pt x="229100" y="135660"/>
                      <a:pt x="256103" y="135231"/>
                      <a:pt x="273248" y="151948"/>
                    </a:cubicBezTo>
                    <a:cubicBezTo>
                      <a:pt x="289965" y="168664"/>
                      <a:pt x="289965" y="196096"/>
                      <a:pt x="273248" y="212812"/>
                    </a:cubicBezTo>
                    <a:cubicBezTo>
                      <a:pt x="265962" y="220099"/>
                      <a:pt x="256532" y="223957"/>
                      <a:pt x="247102" y="224814"/>
                    </a:cubicBezTo>
                    <a:lnTo>
                      <a:pt x="211098" y="260818"/>
                    </a:lnTo>
                    <a:lnTo>
                      <a:pt x="211098" y="412552"/>
                    </a:lnTo>
                    <a:lnTo>
                      <a:pt x="210669" y="416838"/>
                    </a:lnTo>
                    <a:lnTo>
                      <a:pt x="94940" y="532567"/>
                    </a:lnTo>
                    <a:lnTo>
                      <a:pt x="94940" y="784170"/>
                    </a:lnTo>
                    <a:cubicBezTo>
                      <a:pt x="102656" y="788456"/>
                      <a:pt x="109942" y="792742"/>
                      <a:pt x="117658" y="796600"/>
                    </a:cubicBezTo>
                    <a:lnTo>
                      <a:pt x="117658" y="538139"/>
                    </a:lnTo>
                    <a:lnTo>
                      <a:pt x="117229" y="533853"/>
                    </a:lnTo>
                    <a:lnTo>
                      <a:pt x="222671" y="428411"/>
                    </a:lnTo>
                    <a:lnTo>
                      <a:pt x="222671" y="2865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B5127C28-AED1-4599-96D2-4BD29EFAAB1D}"/>
                  </a:ext>
                </a:extLst>
              </p:cNvPr>
              <p:cNvSpPr/>
              <p:nvPr/>
            </p:nvSpPr>
            <p:spPr>
              <a:xfrm>
                <a:off x="6458402" y="3594664"/>
                <a:ext cx="188595" cy="587216"/>
              </a:xfrm>
              <a:custGeom>
                <a:avLst/>
                <a:gdLst>
                  <a:gd name="connsiteX0" fmla="*/ 21217 w 188595"/>
                  <a:gd name="connsiteY0" fmla="*/ 585716 h 587216"/>
                  <a:gd name="connsiteX1" fmla="*/ 21217 w 188595"/>
                  <a:gd name="connsiteY1" fmla="*/ 327684 h 587216"/>
                  <a:gd name="connsiteX2" fmla="*/ 21646 w 188595"/>
                  <a:gd name="connsiteY2" fmla="*/ 323397 h 587216"/>
                  <a:gd name="connsiteX3" fmla="*/ 140375 w 188595"/>
                  <a:gd name="connsiteY3" fmla="*/ 204668 h 587216"/>
                  <a:gd name="connsiteX4" fmla="*/ 140375 w 188595"/>
                  <a:gd name="connsiteY4" fmla="*/ 62793 h 587216"/>
                  <a:gd name="connsiteX5" fmla="*/ 140803 w 188595"/>
                  <a:gd name="connsiteY5" fmla="*/ 58936 h 587216"/>
                  <a:gd name="connsiteX6" fmla="*/ 186238 w 188595"/>
                  <a:gd name="connsiteY6" fmla="*/ 13502 h 587216"/>
                  <a:gd name="connsiteX7" fmla="*/ 181951 w 188595"/>
                  <a:gd name="connsiteY7" fmla="*/ 3215 h 587216"/>
                  <a:gd name="connsiteX8" fmla="*/ 124944 w 188595"/>
                  <a:gd name="connsiteY8" fmla="*/ 60222 h 587216"/>
                  <a:gd name="connsiteX9" fmla="*/ 124944 w 188595"/>
                  <a:gd name="connsiteY9" fmla="*/ 199096 h 587216"/>
                  <a:gd name="connsiteX10" fmla="*/ 125373 w 188595"/>
                  <a:gd name="connsiteY10" fmla="*/ 203382 h 587216"/>
                  <a:gd name="connsiteX11" fmla="*/ 3215 w 188595"/>
                  <a:gd name="connsiteY11" fmla="*/ 325540 h 587216"/>
                  <a:gd name="connsiteX12" fmla="*/ 3215 w 188595"/>
                  <a:gd name="connsiteY12" fmla="*/ 576715 h 587216"/>
                  <a:gd name="connsiteX13" fmla="*/ 21217 w 188595"/>
                  <a:gd name="connsiteY13" fmla="*/ 585716 h 58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595" h="587216">
                    <a:moveTo>
                      <a:pt x="21217" y="585716"/>
                    </a:moveTo>
                    <a:lnTo>
                      <a:pt x="21217" y="327684"/>
                    </a:lnTo>
                    <a:lnTo>
                      <a:pt x="21646" y="323397"/>
                    </a:lnTo>
                    <a:lnTo>
                      <a:pt x="140375" y="204668"/>
                    </a:lnTo>
                    <a:lnTo>
                      <a:pt x="140375" y="62793"/>
                    </a:lnTo>
                    <a:lnTo>
                      <a:pt x="140803" y="58936"/>
                    </a:lnTo>
                    <a:lnTo>
                      <a:pt x="186238" y="13502"/>
                    </a:lnTo>
                    <a:cubicBezTo>
                      <a:pt x="184952" y="10073"/>
                      <a:pt x="183237" y="6644"/>
                      <a:pt x="181951" y="3215"/>
                    </a:cubicBezTo>
                    <a:lnTo>
                      <a:pt x="124944" y="60222"/>
                    </a:lnTo>
                    <a:lnTo>
                      <a:pt x="124944" y="199096"/>
                    </a:lnTo>
                    <a:lnTo>
                      <a:pt x="125373" y="203382"/>
                    </a:lnTo>
                    <a:lnTo>
                      <a:pt x="3215" y="325540"/>
                    </a:lnTo>
                    <a:lnTo>
                      <a:pt x="3215" y="576715"/>
                    </a:lnTo>
                    <a:cubicBezTo>
                      <a:pt x="9216" y="579715"/>
                      <a:pt x="15216" y="582716"/>
                      <a:pt x="21217" y="58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FE266810-EB14-4847-8311-4E34CBCB164C}"/>
                  </a:ext>
                </a:extLst>
              </p:cNvPr>
              <p:cNvSpPr/>
              <p:nvPr/>
            </p:nvSpPr>
            <p:spPr>
              <a:xfrm>
                <a:off x="5688163" y="3529513"/>
                <a:ext cx="94298" cy="98584"/>
              </a:xfrm>
              <a:custGeom>
                <a:avLst/>
                <a:gdLst>
                  <a:gd name="connsiteX0" fmla="*/ 68366 w 94297"/>
                  <a:gd name="connsiteY0" fmla="*/ 3215 h 98583"/>
                  <a:gd name="connsiteX1" fmla="*/ 3215 w 94297"/>
                  <a:gd name="connsiteY1" fmla="*/ 68366 h 98583"/>
                  <a:gd name="connsiteX2" fmla="*/ 29361 w 94297"/>
                  <a:gd name="connsiteY2" fmla="*/ 95369 h 98583"/>
                  <a:gd name="connsiteX3" fmla="*/ 91083 w 94297"/>
                  <a:gd name="connsiteY3" fmla="*/ 33647 h 98583"/>
                  <a:gd name="connsiteX4" fmla="*/ 68366 w 94297"/>
                  <a:gd name="connsiteY4" fmla="*/ 3215 h 9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297" h="98583">
                    <a:moveTo>
                      <a:pt x="68366" y="3215"/>
                    </a:moveTo>
                    <a:lnTo>
                      <a:pt x="3215" y="68366"/>
                    </a:lnTo>
                    <a:cubicBezTo>
                      <a:pt x="11787" y="77367"/>
                      <a:pt x="20360" y="86368"/>
                      <a:pt x="29361" y="95369"/>
                    </a:cubicBezTo>
                    <a:lnTo>
                      <a:pt x="91083" y="33647"/>
                    </a:lnTo>
                    <a:cubicBezTo>
                      <a:pt x="83796" y="23789"/>
                      <a:pt x="76081" y="13502"/>
                      <a:pt x="68366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B3990B3-AC8F-49D8-B564-8793EEC4D84B}"/>
                  </a:ext>
                </a:extLst>
              </p:cNvPr>
              <p:cNvSpPr/>
              <p:nvPr/>
            </p:nvSpPr>
            <p:spPr>
              <a:xfrm>
                <a:off x="5582293" y="2463951"/>
                <a:ext cx="840105" cy="1084421"/>
              </a:xfrm>
              <a:custGeom>
                <a:avLst/>
                <a:gdLst>
                  <a:gd name="connsiteX0" fmla="*/ 689443 w 840105"/>
                  <a:gd name="connsiteY0" fmla="*/ 436555 h 1084421"/>
                  <a:gd name="connsiteX1" fmla="*/ 773454 w 840105"/>
                  <a:gd name="connsiteY1" fmla="*/ 436555 h 1084421"/>
                  <a:gd name="connsiteX2" fmla="*/ 782027 w 840105"/>
                  <a:gd name="connsiteY2" fmla="*/ 424125 h 1084421"/>
                  <a:gd name="connsiteX3" fmla="*/ 839462 w 840105"/>
                  <a:gd name="connsiteY3" fmla="*/ 421124 h 1084421"/>
                  <a:gd name="connsiteX4" fmla="*/ 835605 w 840105"/>
                  <a:gd name="connsiteY4" fmla="*/ 336685 h 1084421"/>
                  <a:gd name="connsiteX5" fmla="*/ 837748 w 840105"/>
                  <a:gd name="connsiteY5" fmla="*/ 239816 h 1084421"/>
                  <a:gd name="connsiteX6" fmla="*/ 835605 w 840105"/>
                  <a:gd name="connsiteY6" fmla="*/ 241959 h 1084421"/>
                  <a:gd name="connsiteX7" fmla="*/ 774740 w 840105"/>
                  <a:gd name="connsiteY7" fmla="*/ 241959 h 1084421"/>
                  <a:gd name="connsiteX8" fmla="*/ 774311 w 840105"/>
                  <a:gd name="connsiteY8" fmla="*/ 181094 h 1084421"/>
                  <a:gd name="connsiteX9" fmla="*/ 835605 w 840105"/>
                  <a:gd name="connsiteY9" fmla="*/ 181094 h 1084421"/>
                  <a:gd name="connsiteX10" fmla="*/ 837319 w 840105"/>
                  <a:gd name="connsiteY10" fmla="*/ 182809 h 1084421"/>
                  <a:gd name="connsiteX11" fmla="*/ 835605 w 840105"/>
                  <a:gd name="connsiteY11" fmla="*/ 149376 h 1084421"/>
                  <a:gd name="connsiteX12" fmla="*/ 833462 w 840105"/>
                  <a:gd name="connsiteY12" fmla="*/ 122801 h 1084421"/>
                  <a:gd name="connsiteX13" fmla="*/ 809458 w 840105"/>
                  <a:gd name="connsiteY13" fmla="*/ 98798 h 1084421"/>
                  <a:gd name="connsiteX14" fmla="*/ 731449 w 840105"/>
                  <a:gd name="connsiteY14" fmla="*/ 98798 h 1084421"/>
                  <a:gd name="connsiteX15" fmla="*/ 720305 w 840105"/>
                  <a:gd name="connsiteY15" fmla="*/ 120230 h 1084421"/>
                  <a:gd name="connsiteX16" fmla="*/ 659440 w 840105"/>
                  <a:gd name="connsiteY16" fmla="*/ 120230 h 1084421"/>
                  <a:gd name="connsiteX17" fmla="*/ 659440 w 840105"/>
                  <a:gd name="connsiteY17" fmla="*/ 59365 h 1084421"/>
                  <a:gd name="connsiteX18" fmla="*/ 719876 w 840105"/>
                  <a:gd name="connsiteY18" fmla="*/ 59793 h 1084421"/>
                  <a:gd name="connsiteX19" fmla="*/ 731020 w 840105"/>
                  <a:gd name="connsiteY19" fmla="*/ 79510 h 1084421"/>
                  <a:gd name="connsiteX20" fmla="*/ 813745 w 840105"/>
                  <a:gd name="connsiteY20" fmla="*/ 79081 h 1084421"/>
                  <a:gd name="connsiteX21" fmla="*/ 817602 w 840105"/>
                  <a:gd name="connsiteY21" fmla="*/ 79081 h 1084421"/>
                  <a:gd name="connsiteX22" fmla="*/ 830890 w 840105"/>
                  <a:gd name="connsiteY22" fmla="*/ 92369 h 1084421"/>
                  <a:gd name="connsiteX23" fmla="*/ 824032 w 840105"/>
                  <a:gd name="connsiteY23" fmla="*/ 8787 h 1084421"/>
                  <a:gd name="connsiteX24" fmla="*/ 821889 w 840105"/>
                  <a:gd name="connsiteY24" fmla="*/ 3215 h 1084421"/>
                  <a:gd name="connsiteX25" fmla="*/ 818888 w 840105"/>
                  <a:gd name="connsiteY25" fmla="*/ 5787 h 1084421"/>
                  <a:gd name="connsiteX26" fmla="*/ 818888 w 840105"/>
                  <a:gd name="connsiteY26" fmla="*/ 5787 h 1084421"/>
                  <a:gd name="connsiteX27" fmla="*/ 806458 w 840105"/>
                  <a:gd name="connsiteY27" fmla="*/ 5787 h 1084421"/>
                  <a:gd name="connsiteX28" fmla="*/ 670155 w 840105"/>
                  <a:gd name="connsiteY28" fmla="*/ 6215 h 1084421"/>
                  <a:gd name="connsiteX29" fmla="*/ 616149 w 840105"/>
                  <a:gd name="connsiteY29" fmla="*/ 60222 h 1084421"/>
                  <a:gd name="connsiteX30" fmla="*/ 616149 w 840105"/>
                  <a:gd name="connsiteY30" fmla="*/ 211955 h 1084421"/>
                  <a:gd name="connsiteX31" fmla="*/ 616149 w 840105"/>
                  <a:gd name="connsiteY31" fmla="*/ 223957 h 1084421"/>
                  <a:gd name="connsiteX32" fmla="*/ 3215 w 840105"/>
                  <a:gd name="connsiteY32" fmla="*/ 836890 h 1084421"/>
                  <a:gd name="connsiteX33" fmla="*/ 49506 w 840105"/>
                  <a:gd name="connsiteY33" fmla="*/ 886611 h 1084421"/>
                  <a:gd name="connsiteX34" fmla="*/ 263819 w 840105"/>
                  <a:gd name="connsiteY34" fmla="*/ 672299 h 1084421"/>
                  <a:gd name="connsiteX35" fmla="*/ 285250 w 840105"/>
                  <a:gd name="connsiteY35" fmla="*/ 593431 h 1084421"/>
                  <a:gd name="connsiteX36" fmla="*/ 286536 w 840105"/>
                  <a:gd name="connsiteY36" fmla="*/ 588288 h 1084421"/>
                  <a:gd name="connsiteX37" fmla="*/ 563856 w 840105"/>
                  <a:gd name="connsiteY37" fmla="*/ 310968 h 1084421"/>
                  <a:gd name="connsiteX38" fmla="*/ 572000 w 840105"/>
                  <a:gd name="connsiteY38" fmla="*/ 310968 h 1084421"/>
                  <a:gd name="connsiteX39" fmla="*/ 650439 w 840105"/>
                  <a:gd name="connsiteY39" fmla="*/ 311396 h 1084421"/>
                  <a:gd name="connsiteX40" fmla="*/ 660297 w 840105"/>
                  <a:gd name="connsiteY40" fmla="*/ 295108 h 1084421"/>
                  <a:gd name="connsiteX41" fmla="*/ 721162 w 840105"/>
                  <a:gd name="connsiteY41" fmla="*/ 295108 h 1084421"/>
                  <a:gd name="connsiteX42" fmla="*/ 721162 w 840105"/>
                  <a:gd name="connsiteY42" fmla="*/ 355973 h 1084421"/>
                  <a:gd name="connsiteX43" fmla="*/ 660297 w 840105"/>
                  <a:gd name="connsiteY43" fmla="*/ 355973 h 1084421"/>
                  <a:gd name="connsiteX44" fmla="*/ 655582 w 840105"/>
                  <a:gd name="connsiteY44" fmla="*/ 349972 h 1084421"/>
                  <a:gd name="connsiteX45" fmla="*/ 579715 w 840105"/>
                  <a:gd name="connsiteY45" fmla="*/ 350401 h 1084421"/>
                  <a:gd name="connsiteX46" fmla="*/ 321683 w 840105"/>
                  <a:gd name="connsiteY46" fmla="*/ 608433 h 1084421"/>
                  <a:gd name="connsiteX47" fmla="*/ 300252 w 840105"/>
                  <a:gd name="connsiteY47" fmla="*/ 687300 h 1084421"/>
                  <a:gd name="connsiteX48" fmla="*/ 298966 w 840105"/>
                  <a:gd name="connsiteY48" fmla="*/ 692444 h 1084421"/>
                  <a:gd name="connsiteX49" fmla="*/ 75652 w 840105"/>
                  <a:gd name="connsiteY49" fmla="*/ 915757 h 1084421"/>
                  <a:gd name="connsiteX50" fmla="*/ 104370 w 840105"/>
                  <a:gd name="connsiteY50" fmla="*/ 949190 h 1084421"/>
                  <a:gd name="connsiteX51" fmla="*/ 384691 w 840105"/>
                  <a:gd name="connsiteY51" fmla="*/ 668870 h 1084421"/>
                  <a:gd name="connsiteX52" fmla="*/ 398407 w 840105"/>
                  <a:gd name="connsiteY52" fmla="*/ 617006 h 1084421"/>
                  <a:gd name="connsiteX53" fmla="*/ 399264 w 840105"/>
                  <a:gd name="connsiteY53" fmla="*/ 614434 h 1084421"/>
                  <a:gd name="connsiteX54" fmla="*/ 421124 w 840105"/>
                  <a:gd name="connsiteY54" fmla="*/ 592574 h 1084421"/>
                  <a:gd name="connsiteX55" fmla="*/ 421981 w 840105"/>
                  <a:gd name="connsiteY55" fmla="*/ 532995 h 1084421"/>
                  <a:gd name="connsiteX56" fmla="*/ 482846 w 840105"/>
                  <a:gd name="connsiteY56" fmla="*/ 533424 h 1084421"/>
                  <a:gd name="connsiteX57" fmla="*/ 482846 w 840105"/>
                  <a:gd name="connsiteY57" fmla="*/ 594289 h 1084421"/>
                  <a:gd name="connsiteX58" fmla="*/ 437840 w 840105"/>
                  <a:gd name="connsiteY58" fmla="*/ 604147 h 1084421"/>
                  <a:gd name="connsiteX59" fmla="*/ 416838 w 840105"/>
                  <a:gd name="connsiteY59" fmla="*/ 625150 h 1084421"/>
                  <a:gd name="connsiteX60" fmla="*/ 403122 w 840105"/>
                  <a:gd name="connsiteY60" fmla="*/ 677013 h 1084421"/>
                  <a:gd name="connsiteX61" fmla="*/ 402265 w 840105"/>
                  <a:gd name="connsiteY61" fmla="*/ 679585 h 1084421"/>
                  <a:gd name="connsiteX62" fmla="*/ 117229 w 840105"/>
                  <a:gd name="connsiteY62" fmla="*/ 964621 h 1084421"/>
                  <a:gd name="connsiteX63" fmla="*/ 139089 w 840105"/>
                  <a:gd name="connsiteY63" fmla="*/ 991195 h 1084421"/>
                  <a:gd name="connsiteX64" fmla="*/ 532567 w 840105"/>
                  <a:gd name="connsiteY64" fmla="*/ 597718 h 1084421"/>
                  <a:gd name="connsiteX65" fmla="*/ 532567 w 840105"/>
                  <a:gd name="connsiteY65" fmla="*/ 466130 h 1084421"/>
                  <a:gd name="connsiteX66" fmla="*/ 534281 w 840105"/>
                  <a:gd name="connsiteY66" fmla="*/ 460129 h 1084421"/>
                  <a:gd name="connsiteX67" fmla="*/ 541139 w 840105"/>
                  <a:gd name="connsiteY67" fmla="*/ 408694 h 1084421"/>
                  <a:gd name="connsiteX68" fmla="*/ 602004 w 840105"/>
                  <a:gd name="connsiteY68" fmla="*/ 409123 h 1084421"/>
                  <a:gd name="connsiteX69" fmla="*/ 602004 w 840105"/>
                  <a:gd name="connsiteY69" fmla="*/ 469559 h 1084421"/>
                  <a:gd name="connsiteX70" fmla="*/ 552283 w 840105"/>
                  <a:gd name="connsiteY70" fmla="*/ 477274 h 1084421"/>
                  <a:gd name="connsiteX71" fmla="*/ 552283 w 840105"/>
                  <a:gd name="connsiteY71" fmla="*/ 601575 h 1084421"/>
                  <a:gd name="connsiteX72" fmla="*/ 551855 w 840105"/>
                  <a:gd name="connsiteY72" fmla="*/ 605862 h 1084421"/>
                  <a:gd name="connsiteX73" fmla="*/ 151090 w 840105"/>
                  <a:gd name="connsiteY73" fmla="*/ 1006626 h 1084421"/>
                  <a:gd name="connsiteX74" fmla="*/ 176379 w 840105"/>
                  <a:gd name="connsiteY74" fmla="*/ 1038773 h 1084421"/>
                  <a:gd name="connsiteX75" fmla="*/ 471702 w 840105"/>
                  <a:gd name="connsiteY75" fmla="*/ 743450 h 1084421"/>
                  <a:gd name="connsiteX76" fmla="*/ 475560 w 840105"/>
                  <a:gd name="connsiteY76" fmla="*/ 743450 h 1084421"/>
                  <a:gd name="connsiteX77" fmla="*/ 513279 w 840105"/>
                  <a:gd name="connsiteY77" fmla="*/ 743022 h 1084421"/>
                  <a:gd name="connsiteX78" fmla="*/ 532995 w 840105"/>
                  <a:gd name="connsiteY78" fmla="*/ 709160 h 1084421"/>
                  <a:gd name="connsiteX79" fmla="*/ 542425 w 840105"/>
                  <a:gd name="connsiteY79" fmla="*/ 662440 h 1084421"/>
                  <a:gd name="connsiteX80" fmla="*/ 602861 w 840105"/>
                  <a:gd name="connsiteY80" fmla="*/ 662440 h 1084421"/>
                  <a:gd name="connsiteX81" fmla="*/ 603290 w 840105"/>
                  <a:gd name="connsiteY81" fmla="*/ 722876 h 1084421"/>
                  <a:gd name="connsiteX82" fmla="*/ 546283 w 840105"/>
                  <a:gd name="connsiteY82" fmla="*/ 725877 h 1084421"/>
                  <a:gd name="connsiteX83" fmla="*/ 527852 w 840105"/>
                  <a:gd name="connsiteY83" fmla="*/ 757595 h 1084421"/>
                  <a:gd name="connsiteX84" fmla="*/ 525280 w 840105"/>
                  <a:gd name="connsiteY84" fmla="*/ 762738 h 1084421"/>
                  <a:gd name="connsiteX85" fmla="*/ 519708 w 840105"/>
                  <a:gd name="connsiteY85" fmla="*/ 762738 h 1084421"/>
                  <a:gd name="connsiteX86" fmla="*/ 480274 w 840105"/>
                  <a:gd name="connsiteY86" fmla="*/ 762738 h 1084421"/>
                  <a:gd name="connsiteX87" fmla="*/ 188809 w 840105"/>
                  <a:gd name="connsiteY87" fmla="*/ 1054203 h 1084421"/>
                  <a:gd name="connsiteX88" fmla="*/ 211527 w 840105"/>
                  <a:gd name="connsiteY88" fmla="*/ 1084636 h 1084421"/>
                  <a:gd name="connsiteX89" fmla="*/ 517993 w 840105"/>
                  <a:gd name="connsiteY89" fmla="*/ 778169 h 1084421"/>
                  <a:gd name="connsiteX90" fmla="*/ 523566 w 840105"/>
                  <a:gd name="connsiteY90" fmla="*/ 779455 h 1084421"/>
                  <a:gd name="connsiteX91" fmla="*/ 584859 w 840105"/>
                  <a:gd name="connsiteY91" fmla="*/ 796171 h 1084421"/>
                  <a:gd name="connsiteX92" fmla="*/ 646152 w 840105"/>
                  <a:gd name="connsiteY92" fmla="*/ 734878 h 1084421"/>
                  <a:gd name="connsiteX93" fmla="*/ 646152 w 840105"/>
                  <a:gd name="connsiteY93" fmla="*/ 669727 h 1084421"/>
                  <a:gd name="connsiteX94" fmla="*/ 583573 w 840105"/>
                  <a:gd name="connsiteY94" fmla="*/ 605004 h 1084421"/>
                  <a:gd name="connsiteX95" fmla="*/ 584002 w 840105"/>
                  <a:gd name="connsiteY95" fmla="*/ 600718 h 1084421"/>
                  <a:gd name="connsiteX96" fmla="*/ 584002 w 840105"/>
                  <a:gd name="connsiteY96" fmla="*/ 541996 h 1084421"/>
                  <a:gd name="connsiteX97" fmla="*/ 583573 w 840105"/>
                  <a:gd name="connsiteY97" fmla="*/ 537710 h 1084421"/>
                  <a:gd name="connsiteX98" fmla="*/ 684729 w 840105"/>
                  <a:gd name="connsiteY98" fmla="*/ 436555 h 1084421"/>
                  <a:gd name="connsiteX99" fmla="*/ 689443 w 840105"/>
                  <a:gd name="connsiteY99" fmla="*/ 436555 h 1084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840105" h="1084421">
                    <a:moveTo>
                      <a:pt x="689443" y="436555"/>
                    </a:moveTo>
                    <a:lnTo>
                      <a:pt x="773454" y="436555"/>
                    </a:lnTo>
                    <a:cubicBezTo>
                      <a:pt x="775597" y="432268"/>
                      <a:pt x="778597" y="427982"/>
                      <a:pt x="782027" y="424125"/>
                    </a:cubicBezTo>
                    <a:cubicBezTo>
                      <a:pt x="797886" y="408265"/>
                      <a:pt x="822746" y="407408"/>
                      <a:pt x="839462" y="421124"/>
                    </a:cubicBezTo>
                    <a:cubicBezTo>
                      <a:pt x="836462" y="392835"/>
                      <a:pt x="834747" y="364974"/>
                      <a:pt x="835605" y="336685"/>
                    </a:cubicBezTo>
                    <a:cubicBezTo>
                      <a:pt x="836033" y="304538"/>
                      <a:pt x="837319" y="271963"/>
                      <a:pt x="837748" y="239816"/>
                    </a:cubicBezTo>
                    <a:cubicBezTo>
                      <a:pt x="836890" y="240673"/>
                      <a:pt x="836462" y="241530"/>
                      <a:pt x="835605" y="241959"/>
                    </a:cubicBezTo>
                    <a:cubicBezTo>
                      <a:pt x="818888" y="258675"/>
                      <a:pt x="791885" y="258675"/>
                      <a:pt x="774740" y="241959"/>
                    </a:cubicBezTo>
                    <a:cubicBezTo>
                      <a:pt x="758023" y="225243"/>
                      <a:pt x="757595" y="197811"/>
                      <a:pt x="774311" y="181094"/>
                    </a:cubicBezTo>
                    <a:cubicBezTo>
                      <a:pt x="791028" y="164378"/>
                      <a:pt x="818888" y="164378"/>
                      <a:pt x="835605" y="181094"/>
                    </a:cubicBezTo>
                    <a:cubicBezTo>
                      <a:pt x="836033" y="181523"/>
                      <a:pt x="836462" y="182380"/>
                      <a:pt x="837319" y="182809"/>
                    </a:cubicBezTo>
                    <a:cubicBezTo>
                      <a:pt x="836890" y="171665"/>
                      <a:pt x="836462" y="160520"/>
                      <a:pt x="835605" y="149376"/>
                    </a:cubicBezTo>
                    <a:cubicBezTo>
                      <a:pt x="835176" y="140375"/>
                      <a:pt x="834319" y="131802"/>
                      <a:pt x="833462" y="122801"/>
                    </a:cubicBezTo>
                    <a:lnTo>
                      <a:pt x="809458" y="98798"/>
                    </a:lnTo>
                    <a:lnTo>
                      <a:pt x="731449" y="98798"/>
                    </a:lnTo>
                    <a:cubicBezTo>
                      <a:pt x="729734" y="106513"/>
                      <a:pt x="726305" y="113800"/>
                      <a:pt x="720305" y="120230"/>
                    </a:cubicBezTo>
                    <a:cubicBezTo>
                      <a:pt x="703588" y="136946"/>
                      <a:pt x="676156" y="136946"/>
                      <a:pt x="659440" y="120230"/>
                    </a:cubicBezTo>
                    <a:cubicBezTo>
                      <a:pt x="642723" y="103513"/>
                      <a:pt x="642723" y="76081"/>
                      <a:pt x="659440" y="59365"/>
                    </a:cubicBezTo>
                    <a:cubicBezTo>
                      <a:pt x="676156" y="42648"/>
                      <a:pt x="703160" y="42648"/>
                      <a:pt x="719876" y="59793"/>
                    </a:cubicBezTo>
                    <a:cubicBezTo>
                      <a:pt x="725448" y="65365"/>
                      <a:pt x="729306" y="72223"/>
                      <a:pt x="731020" y="79510"/>
                    </a:cubicBezTo>
                    <a:lnTo>
                      <a:pt x="813745" y="79081"/>
                    </a:lnTo>
                    <a:lnTo>
                      <a:pt x="817602" y="79081"/>
                    </a:lnTo>
                    <a:lnTo>
                      <a:pt x="830890" y="92369"/>
                    </a:lnTo>
                    <a:cubicBezTo>
                      <a:pt x="828747" y="64508"/>
                      <a:pt x="826175" y="36648"/>
                      <a:pt x="824032" y="8787"/>
                    </a:cubicBezTo>
                    <a:cubicBezTo>
                      <a:pt x="823175" y="7072"/>
                      <a:pt x="822746" y="4929"/>
                      <a:pt x="821889" y="3215"/>
                    </a:cubicBezTo>
                    <a:lnTo>
                      <a:pt x="818888" y="5787"/>
                    </a:lnTo>
                    <a:lnTo>
                      <a:pt x="818888" y="5787"/>
                    </a:lnTo>
                    <a:lnTo>
                      <a:pt x="806458" y="5787"/>
                    </a:lnTo>
                    <a:lnTo>
                      <a:pt x="670155" y="6215"/>
                    </a:lnTo>
                    <a:lnTo>
                      <a:pt x="616149" y="60222"/>
                    </a:lnTo>
                    <a:lnTo>
                      <a:pt x="616149" y="211955"/>
                    </a:lnTo>
                    <a:lnTo>
                      <a:pt x="616149" y="223957"/>
                    </a:lnTo>
                    <a:lnTo>
                      <a:pt x="3215" y="836890"/>
                    </a:lnTo>
                    <a:cubicBezTo>
                      <a:pt x="18645" y="853178"/>
                      <a:pt x="34076" y="869895"/>
                      <a:pt x="49506" y="886611"/>
                    </a:cubicBezTo>
                    <a:lnTo>
                      <a:pt x="263819" y="672299"/>
                    </a:lnTo>
                    <a:lnTo>
                      <a:pt x="285250" y="593431"/>
                    </a:lnTo>
                    <a:lnTo>
                      <a:pt x="286536" y="588288"/>
                    </a:lnTo>
                    <a:lnTo>
                      <a:pt x="563856" y="310968"/>
                    </a:lnTo>
                    <a:lnTo>
                      <a:pt x="572000" y="310968"/>
                    </a:lnTo>
                    <a:lnTo>
                      <a:pt x="650439" y="311396"/>
                    </a:lnTo>
                    <a:cubicBezTo>
                      <a:pt x="652582" y="305395"/>
                      <a:pt x="655582" y="299823"/>
                      <a:pt x="660297" y="295108"/>
                    </a:cubicBezTo>
                    <a:cubicBezTo>
                      <a:pt x="677013" y="278392"/>
                      <a:pt x="704445" y="278392"/>
                      <a:pt x="721162" y="295108"/>
                    </a:cubicBezTo>
                    <a:cubicBezTo>
                      <a:pt x="737878" y="311825"/>
                      <a:pt x="737878" y="339257"/>
                      <a:pt x="721162" y="355973"/>
                    </a:cubicBezTo>
                    <a:cubicBezTo>
                      <a:pt x="704445" y="372690"/>
                      <a:pt x="677013" y="372690"/>
                      <a:pt x="660297" y="355973"/>
                    </a:cubicBezTo>
                    <a:cubicBezTo>
                      <a:pt x="658582" y="354259"/>
                      <a:pt x="656868" y="352116"/>
                      <a:pt x="655582" y="349972"/>
                    </a:cubicBezTo>
                    <a:lnTo>
                      <a:pt x="579715" y="350401"/>
                    </a:lnTo>
                    <a:lnTo>
                      <a:pt x="321683" y="608433"/>
                    </a:lnTo>
                    <a:lnTo>
                      <a:pt x="300252" y="687300"/>
                    </a:lnTo>
                    <a:lnTo>
                      <a:pt x="298966" y="692444"/>
                    </a:lnTo>
                    <a:lnTo>
                      <a:pt x="75652" y="915757"/>
                    </a:lnTo>
                    <a:cubicBezTo>
                      <a:pt x="85511" y="926902"/>
                      <a:pt x="94940" y="938046"/>
                      <a:pt x="104370" y="949190"/>
                    </a:cubicBezTo>
                    <a:lnTo>
                      <a:pt x="384691" y="668870"/>
                    </a:lnTo>
                    <a:lnTo>
                      <a:pt x="398407" y="617006"/>
                    </a:lnTo>
                    <a:lnTo>
                      <a:pt x="399264" y="614434"/>
                    </a:lnTo>
                    <a:lnTo>
                      <a:pt x="421124" y="592574"/>
                    </a:lnTo>
                    <a:cubicBezTo>
                      <a:pt x="405265" y="575858"/>
                      <a:pt x="405265" y="549283"/>
                      <a:pt x="421981" y="532995"/>
                    </a:cubicBezTo>
                    <a:cubicBezTo>
                      <a:pt x="438698" y="516279"/>
                      <a:pt x="466130" y="516279"/>
                      <a:pt x="482846" y="533424"/>
                    </a:cubicBezTo>
                    <a:cubicBezTo>
                      <a:pt x="499563" y="550140"/>
                      <a:pt x="499563" y="577144"/>
                      <a:pt x="482846" y="594289"/>
                    </a:cubicBezTo>
                    <a:cubicBezTo>
                      <a:pt x="470416" y="606719"/>
                      <a:pt x="452842" y="609719"/>
                      <a:pt x="437840" y="604147"/>
                    </a:cubicBezTo>
                    <a:lnTo>
                      <a:pt x="416838" y="625150"/>
                    </a:lnTo>
                    <a:lnTo>
                      <a:pt x="403122" y="677013"/>
                    </a:lnTo>
                    <a:lnTo>
                      <a:pt x="402265" y="679585"/>
                    </a:lnTo>
                    <a:lnTo>
                      <a:pt x="117229" y="964621"/>
                    </a:lnTo>
                    <a:cubicBezTo>
                      <a:pt x="124516" y="973622"/>
                      <a:pt x="131802" y="982194"/>
                      <a:pt x="139089" y="991195"/>
                    </a:cubicBezTo>
                    <a:lnTo>
                      <a:pt x="532567" y="597718"/>
                    </a:lnTo>
                    <a:lnTo>
                      <a:pt x="532567" y="466130"/>
                    </a:lnTo>
                    <a:cubicBezTo>
                      <a:pt x="532567" y="463987"/>
                      <a:pt x="532995" y="461843"/>
                      <a:pt x="534281" y="460129"/>
                    </a:cubicBezTo>
                    <a:cubicBezTo>
                      <a:pt x="525280" y="443841"/>
                      <a:pt x="526995" y="422410"/>
                      <a:pt x="541139" y="408694"/>
                    </a:cubicBezTo>
                    <a:cubicBezTo>
                      <a:pt x="557856" y="391978"/>
                      <a:pt x="585288" y="392406"/>
                      <a:pt x="602004" y="409123"/>
                    </a:cubicBezTo>
                    <a:cubicBezTo>
                      <a:pt x="618720" y="425839"/>
                      <a:pt x="618720" y="452842"/>
                      <a:pt x="602004" y="469559"/>
                    </a:cubicBezTo>
                    <a:cubicBezTo>
                      <a:pt x="588288" y="483275"/>
                      <a:pt x="568143" y="485847"/>
                      <a:pt x="552283" y="477274"/>
                    </a:cubicBezTo>
                    <a:lnTo>
                      <a:pt x="552283" y="601575"/>
                    </a:lnTo>
                    <a:lnTo>
                      <a:pt x="551855" y="605862"/>
                    </a:lnTo>
                    <a:lnTo>
                      <a:pt x="151090" y="1006626"/>
                    </a:lnTo>
                    <a:cubicBezTo>
                      <a:pt x="159663" y="1017342"/>
                      <a:pt x="167807" y="1028057"/>
                      <a:pt x="176379" y="1038773"/>
                    </a:cubicBezTo>
                    <a:lnTo>
                      <a:pt x="471702" y="743450"/>
                    </a:lnTo>
                    <a:lnTo>
                      <a:pt x="475560" y="743450"/>
                    </a:lnTo>
                    <a:lnTo>
                      <a:pt x="513279" y="743022"/>
                    </a:lnTo>
                    <a:lnTo>
                      <a:pt x="532995" y="709160"/>
                    </a:lnTo>
                    <a:cubicBezTo>
                      <a:pt x="526566" y="693730"/>
                      <a:pt x="529566" y="675299"/>
                      <a:pt x="542425" y="662440"/>
                    </a:cubicBezTo>
                    <a:cubicBezTo>
                      <a:pt x="559141" y="645724"/>
                      <a:pt x="586145" y="645724"/>
                      <a:pt x="602861" y="662440"/>
                    </a:cubicBezTo>
                    <a:cubicBezTo>
                      <a:pt x="619578" y="679156"/>
                      <a:pt x="620006" y="706160"/>
                      <a:pt x="603290" y="722876"/>
                    </a:cubicBezTo>
                    <a:cubicBezTo>
                      <a:pt x="587859" y="738735"/>
                      <a:pt x="562999" y="739593"/>
                      <a:pt x="546283" y="725877"/>
                    </a:cubicBezTo>
                    <a:lnTo>
                      <a:pt x="527852" y="757595"/>
                    </a:lnTo>
                    <a:lnTo>
                      <a:pt x="525280" y="762738"/>
                    </a:lnTo>
                    <a:lnTo>
                      <a:pt x="519708" y="762738"/>
                    </a:lnTo>
                    <a:lnTo>
                      <a:pt x="480274" y="762738"/>
                    </a:lnTo>
                    <a:lnTo>
                      <a:pt x="188809" y="1054203"/>
                    </a:lnTo>
                    <a:cubicBezTo>
                      <a:pt x="196525" y="1064062"/>
                      <a:pt x="203811" y="1074349"/>
                      <a:pt x="211527" y="1084636"/>
                    </a:cubicBezTo>
                    <a:lnTo>
                      <a:pt x="517993" y="778169"/>
                    </a:lnTo>
                    <a:lnTo>
                      <a:pt x="523566" y="779455"/>
                    </a:lnTo>
                    <a:lnTo>
                      <a:pt x="584859" y="796171"/>
                    </a:lnTo>
                    <a:lnTo>
                      <a:pt x="646152" y="734878"/>
                    </a:lnTo>
                    <a:lnTo>
                      <a:pt x="646152" y="669727"/>
                    </a:lnTo>
                    <a:lnTo>
                      <a:pt x="583573" y="605004"/>
                    </a:lnTo>
                    <a:lnTo>
                      <a:pt x="584002" y="600718"/>
                    </a:lnTo>
                    <a:lnTo>
                      <a:pt x="584002" y="541996"/>
                    </a:lnTo>
                    <a:lnTo>
                      <a:pt x="583573" y="537710"/>
                    </a:lnTo>
                    <a:lnTo>
                      <a:pt x="684729" y="436555"/>
                    </a:lnTo>
                    <a:lnTo>
                      <a:pt x="689443" y="4365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0F06294-2D96-4944-AF08-1EF63378F199}"/>
                  </a:ext>
                </a:extLst>
              </p:cNvPr>
              <p:cNvSpPr/>
              <p:nvPr/>
            </p:nvSpPr>
            <p:spPr>
              <a:xfrm>
                <a:off x="5947053" y="3832551"/>
                <a:ext cx="12859" cy="12859"/>
              </a:xfrm>
              <a:custGeom>
                <a:avLst/>
                <a:gdLst>
                  <a:gd name="connsiteX0" fmla="*/ 12644 w 12858"/>
                  <a:gd name="connsiteY0" fmla="*/ 10930 h 12858"/>
                  <a:gd name="connsiteX1" fmla="*/ 8358 w 12858"/>
                  <a:gd name="connsiteY1" fmla="*/ 3215 h 12858"/>
                  <a:gd name="connsiteX2" fmla="*/ 3215 w 12858"/>
                  <a:gd name="connsiteY2" fmla="*/ 3215 h 12858"/>
                  <a:gd name="connsiteX3" fmla="*/ 12644 w 12858"/>
                  <a:gd name="connsiteY3" fmla="*/ 10930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58" h="12858">
                    <a:moveTo>
                      <a:pt x="12644" y="10930"/>
                    </a:moveTo>
                    <a:cubicBezTo>
                      <a:pt x="11359" y="8358"/>
                      <a:pt x="9644" y="5786"/>
                      <a:pt x="8358" y="3215"/>
                    </a:cubicBezTo>
                    <a:lnTo>
                      <a:pt x="3215" y="3215"/>
                    </a:lnTo>
                    <a:cubicBezTo>
                      <a:pt x="6215" y="5786"/>
                      <a:pt x="9215" y="8358"/>
                      <a:pt x="12644" y="10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4C34E936-248B-4380-950F-C29B05EE8703}"/>
                  </a:ext>
                </a:extLst>
              </p:cNvPr>
              <p:cNvSpPr/>
              <p:nvPr/>
            </p:nvSpPr>
            <p:spPr>
              <a:xfrm>
                <a:off x="5950053" y="3225617"/>
                <a:ext cx="522923" cy="771525"/>
              </a:xfrm>
              <a:custGeom>
                <a:avLst/>
                <a:gdLst>
                  <a:gd name="connsiteX0" fmla="*/ 392406 w 522922"/>
                  <a:gd name="connsiteY0" fmla="*/ 486704 h 771525"/>
                  <a:gd name="connsiteX1" fmla="*/ 392406 w 522922"/>
                  <a:gd name="connsiteY1" fmla="*/ 486704 h 771525"/>
                  <a:gd name="connsiteX2" fmla="*/ 392406 w 522922"/>
                  <a:gd name="connsiteY2" fmla="*/ 152376 h 771525"/>
                  <a:gd name="connsiteX3" fmla="*/ 392406 w 522922"/>
                  <a:gd name="connsiteY3" fmla="*/ 144232 h 771525"/>
                  <a:gd name="connsiteX4" fmla="*/ 520994 w 522922"/>
                  <a:gd name="connsiteY4" fmla="*/ 15645 h 771525"/>
                  <a:gd name="connsiteX5" fmla="*/ 516279 w 522922"/>
                  <a:gd name="connsiteY5" fmla="*/ 3215 h 771525"/>
                  <a:gd name="connsiteX6" fmla="*/ 248817 w 522922"/>
                  <a:gd name="connsiteY6" fmla="*/ 270248 h 771525"/>
                  <a:gd name="connsiteX7" fmla="*/ 231243 w 522922"/>
                  <a:gd name="connsiteY7" fmla="*/ 335399 h 771525"/>
                  <a:gd name="connsiteX8" fmla="*/ 230386 w 522922"/>
                  <a:gd name="connsiteY8" fmla="*/ 337542 h 771525"/>
                  <a:gd name="connsiteX9" fmla="*/ 3215 w 522922"/>
                  <a:gd name="connsiteY9" fmla="*/ 564713 h 771525"/>
                  <a:gd name="connsiteX10" fmla="*/ 34076 w 522922"/>
                  <a:gd name="connsiteY10" fmla="*/ 619149 h 771525"/>
                  <a:gd name="connsiteX11" fmla="*/ 307538 w 522922"/>
                  <a:gd name="connsiteY11" fmla="*/ 345686 h 771525"/>
                  <a:gd name="connsiteX12" fmla="*/ 289108 w 522922"/>
                  <a:gd name="connsiteY12" fmla="*/ 334971 h 771525"/>
                  <a:gd name="connsiteX13" fmla="*/ 289536 w 522922"/>
                  <a:gd name="connsiteY13" fmla="*/ 274106 h 771525"/>
                  <a:gd name="connsiteX14" fmla="*/ 349972 w 522922"/>
                  <a:gd name="connsiteY14" fmla="*/ 274106 h 771525"/>
                  <a:gd name="connsiteX15" fmla="*/ 349972 w 522922"/>
                  <a:gd name="connsiteY15" fmla="*/ 334971 h 771525"/>
                  <a:gd name="connsiteX16" fmla="*/ 335828 w 522922"/>
                  <a:gd name="connsiteY16" fmla="*/ 344400 h 771525"/>
                  <a:gd name="connsiteX17" fmla="*/ 334113 w 522922"/>
                  <a:gd name="connsiteY17" fmla="*/ 346543 h 771525"/>
                  <a:gd name="connsiteX18" fmla="*/ 43505 w 522922"/>
                  <a:gd name="connsiteY18" fmla="*/ 637151 h 771525"/>
                  <a:gd name="connsiteX19" fmla="*/ 51649 w 522922"/>
                  <a:gd name="connsiteY19" fmla="*/ 652153 h 771525"/>
                  <a:gd name="connsiteX20" fmla="*/ 215813 w 522922"/>
                  <a:gd name="connsiteY20" fmla="*/ 771311 h 771525"/>
                  <a:gd name="connsiteX21" fmla="*/ 215813 w 522922"/>
                  <a:gd name="connsiteY21" fmla="*/ 671441 h 771525"/>
                  <a:gd name="connsiteX22" fmla="*/ 215813 w 522922"/>
                  <a:gd name="connsiteY22" fmla="*/ 663297 h 771525"/>
                  <a:gd name="connsiteX23" fmla="*/ 392406 w 522922"/>
                  <a:gd name="connsiteY23" fmla="*/ 48670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2922" h="771525">
                    <a:moveTo>
                      <a:pt x="392406" y="486704"/>
                    </a:moveTo>
                    <a:lnTo>
                      <a:pt x="392406" y="486704"/>
                    </a:lnTo>
                    <a:lnTo>
                      <a:pt x="392406" y="152376"/>
                    </a:lnTo>
                    <a:lnTo>
                      <a:pt x="392406" y="144232"/>
                    </a:lnTo>
                    <a:lnTo>
                      <a:pt x="520994" y="15645"/>
                    </a:lnTo>
                    <a:cubicBezTo>
                      <a:pt x="519279" y="11359"/>
                      <a:pt x="517565" y="7072"/>
                      <a:pt x="516279" y="3215"/>
                    </a:cubicBezTo>
                    <a:lnTo>
                      <a:pt x="248817" y="270248"/>
                    </a:lnTo>
                    <a:lnTo>
                      <a:pt x="231243" y="335399"/>
                    </a:lnTo>
                    <a:lnTo>
                      <a:pt x="230386" y="337542"/>
                    </a:lnTo>
                    <a:lnTo>
                      <a:pt x="3215" y="564713"/>
                    </a:lnTo>
                    <a:cubicBezTo>
                      <a:pt x="13502" y="582716"/>
                      <a:pt x="23789" y="600718"/>
                      <a:pt x="34076" y="619149"/>
                    </a:cubicBezTo>
                    <a:lnTo>
                      <a:pt x="307538" y="345686"/>
                    </a:lnTo>
                    <a:cubicBezTo>
                      <a:pt x="301109" y="343543"/>
                      <a:pt x="294680" y="340543"/>
                      <a:pt x="289108" y="334971"/>
                    </a:cubicBezTo>
                    <a:cubicBezTo>
                      <a:pt x="272391" y="318254"/>
                      <a:pt x="272391" y="291251"/>
                      <a:pt x="289536" y="274106"/>
                    </a:cubicBezTo>
                    <a:cubicBezTo>
                      <a:pt x="306253" y="257389"/>
                      <a:pt x="333256" y="257389"/>
                      <a:pt x="349972" y="274106"/>
                    </a:cubicBezTo>
                    <a:cubicBezTo>
                      <a:pt x="366689" y="290822"/>
                      <a:pt x="366689" y="317826"/>
                      <a:pt x="349972" y="334971"/>
                    </a:cubicBezTo>
                    <a:cubicBezTo>
                      <a:pt x="345686" y="339257"/>
                      <a:pt x="340971" y="342257"/>
                      <a:pt x="335828" y="344400"/>
                    </a:cubicBezTo>
                    <a:cubicBezTo>
                      <a:pt x="335399" y="345257"/>
                      <a:pt x="334542" y="346115"/>
                      <a:pt x="334113" y="346543"/>
                    </a:cubicBezTo>
                    <a:lnTo>
                      <a:pt x="43505" y="637151"/>
                    </a:lnTo>
                    <a:cubicBezTo>
                      <a:pt x="46077" y="642295"/>
                      <a:pt x="49077" y="647010"/>
                      <a:pt x="51649" y="652153"/>
                    </a:cubicBezTo>
                    <a:cubicBezTo>
                      <a:pt x="105227" y="694158"/>
                      <a:pt x="160091" y="733592"/>
                      <a:pt x="215813" y="771311"/>
                    </a:cubicBezTo>
                    <a:lnTo>
                      <a:pt x="215813" y="671441"/>
                    </a:lnTo>
                    <a:lnTo>
                      <a:pt x="215813" y="663297"/>
                    </a:lnTo>
                    <a:lnTo>
                      <a:pt x="392406" y="4867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715E6945-979F-40CF-B0A2-BBF194D2DDC2}"/>
                  </a:ext>
                </a:extLst>
              </p:cNvPr>
              <p:cNvSpPr/>
              <p:nvPr/>
            </p:nvSpPr>
            <p:spPr>
              <a:xfrm>
                <a:off x="5633728" y="487132"/>
                <a:ext cx="600075" cy="347186"/>
              </a:xfrm>
              <a:custGeom>
                <a:avLst/>
                <a:gdLst>
                  <a:gd name="connsiteX0" fmla="*/ 548426 w 600075"/>
                  <a:gd name="connsiteY0" fmla="*/ 347401 h 347186"/>
                  <a:gd name="connsiteX1" fmla="*/ 567714 w 600075"/>
                  <a:gd name="connsiteY1" fmla="*/ 340543 h 347186"/>
                  <a:gd name="connsiteX2" fmla="*/ 599004 w 600075"/>
                  <a:gd name="connsiteY2" fmla="*/ 290393 h 347186"/>
                  <a:gd name="connsiteX3" fmla="*/ 495276 w 600075"/>
                  <a:gd name="connsiteY3" fmla="*/ 186666 h 347186"/>
                  <a:gd name="connsiteX4" fmla="*/ 495705 w 600075"/>
                  <a:gd name="connsiteY4" fmla="*/ 182380 h 347186"/>
                  <a:gd name="connsiteX5" fmla="*/ 495276 w 600075"/>
                  <a:gd name="connsiteY5" fmla="*/ 126659 h 347186"/>
                  <a:gd name="connsiteX6" fmla="*/ 430983 w 600075"/>
                  <a:gd name="connsiteY6" fmla="*/ 62365 h 347186"/>
                  <a:gd name="connsiteX7" fmla="*/ 268534 w 600075"/>
                  <a:gd name="connsiteY7" fmla="*/ 62365 h 347186"/>
                  <a:gd name="connsiteX8" fmla="*/ 209383 w 600075"/>
                  <a:gd name="connsiteY8" fmla="*/ 3215 h 347186"/>
                  <a:gd name="connsiteX9" fmla="*/ 3215 w 600075"/>
                  <a:gd name="connsiteY9" fmla="*/ 3215 h 347186"/>
                  <a:gd name="connsiteX10" fmla="*/ 4929 w 600075"/>
                  <a:gd name="connsiteY10" fmla="*/ 22503 h 347186"/>
                  <a:gd name="connsiteX11" fmla="*/ 5786 w 600075"/>
                  <a:gd name="connsiteY11" fmla="*/ 32361 h 347186"/>
                  <a:gd name="connsiteX12" fmla="*/ 210241 w 600075"/>
                  <a:gd name="connsiteY12" fmla="*/ 31933 h 347186"/>
                  <a:gd name="connsiteX13" fmla="*/ 214527 w 600075"/>
                  <a:gd name="connsiteY13" fmla="*/ 32361 h 347186"/>
                  <a:gd name="connsiteX14" fmla="*/ 318683 w 600075"/>
                  <a:gd name="connsiteY14" fmla="*/ 136517 h 347186"/>
                  <a:gd name="connsiteX15" fmla="*/ 353830 w 600075"/>
                  <a:gd name="connsiteY15" fmla="*/ 136517 h 347186"/>
                  <a:gd name="connsiteX16" fmla="*/ 367975 w 600075"/>
                  <a:gd name="connsiteY16" fmla="*/ 94940 h 347186"/>
                  <a:gd name="connsiteX17" fmla="*/ 437840 w 600075"/>
                  <a:gd name="connsiteY17" fmla="*/ 94512 h 347186"/>
                  <a:gd name="connsiteX18" fmla="*/ 437840 w 600075"/>
                  <a:gd name="connsiteY18" fmla="*/ 164378 h 347186"/>
                  <a:gd name="connsiteX19" fmla="*/ 367975 w 600075"/>
                  <a:gd name="connsiteY19" fmla="*/ 164378 h 347186"/>
                  <a:gd name="connsiteX20" fmla="*/ 361117 w 600075"/>
                  <a:gd name="connsiteY20" fmla="*/ 155377 h 347186"/>
                  <a:gd name="connsiteX21" fmla="*/ 315254 w 600075"/>
                  <a:gd name="connsiteY21" fmla="*/ 155377 h 347186"/>
                  <a:gd name="connsiteX22" fmla="*/ 310968 w 600075"/>
                  <a:gd name="connsiteY22" fmla="*/ 155805 h 347186"/>
                  <a:gd name="connsiteX23" fmla="*/ 206383 w 600075"/>
                  <a:gd name="connsiteY23" fmla="*/ 51221 h 347186"/>
                  <a:gd name="connsiteX24" fmla="*/ 7930 w 600075"/>
                  <a:gd name="connsiteY24" fmla="*/ 51221 h 347186"/>
                  <a:gd name="connsiteX25" fmla="*/ 12644 w 600075"/>
                  <a:gd name="connsiteY25" fmla="*/ 82082 h 347186"/>
                  <a:gd name="connsiteX26" fmla="*/ 196525 w 600075"/>
                  <a:gd name="connsiteY26" fmla="*/ 82082 h 347186"/>
                  <a:gd name="connsiteX27" fmla="*/ 202954 w 600075"/>
                  <a:gd name="connsiteY27" fmla="*/ 82082 h 347186"/>
                  <a:gd name="connsiteX28" fmla="*/ 331970 w 600075"/>
                  <a:gd name="connsiteY28" fmla="*/ 211098 h 347186"/>
                  <a:gd name="connsiteX29" fmla="*/ 465701 w 600075"/>
                  <a:gd name="connsiteY29" fmla="*/ 211098 h 347186"/>
                  <a:gd name="connsiteX30" fmla="*/ 472130 w 600075"/>
                  <a:gd name="connsiteY30" fmla="*/ 211098 h 347186"/>
                  <a:gd name="connsiteX31" fmla="*/ 548855 w 600075"/>
                  <a:gd name="connsiteY31" fmla="*/ 287822 h 347186"/>
                  <a:gd name="connsiteX32" fmla="*/ 548426 w 600075"/>
                  <a:gd name="connsiteY32" fmla="*/ 294251 h 347186"/>
                  <a:gd name="connsiteX33" fmla="*/ 548426 w 600075"/>
                  <a:gd name="connsiteY33" fmla="*/ 347401 h 347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00075" h="347186">
                    <a:moveTo>
                      <a:pt x="548426" y="347401"/>
                    </a:moveTo>
                    <a:cubicBezTo>
                      <a:pt x="554855" y="346543"/>
                      <a:pt x="561285" y="344400"/>
                      <a:pt x="567714" y="340543"/>
                    </a:cubicBezTo>
                    <a:cubicBezTo>
                      <a:pt x="584430" y="328970"/>
                      <a:pt x="591717" y="308824"/>
                      <a:pt x="599004" y="290393"/>
                    </a:cubicBezTo>
                    <a:lnTo>
                      <a:pt x="495276" y="186666"/>
                    </a:lnTo>
                    <a:lnTo>
                      <a:pt x="495705" y="182380"/>
                    </a:lnTo>
                    <a:lnTo>
                      <a:pt x="495276" y="126659"/>
                    </a:lnTo>
                    <a:lnTo>
                      <a:pt x="430983" y="62365"/>
                    </a:lnTo>
                    <a:lnTo>
                      <a:pt x="268534" y="62365"/>
                    </a:lnTo>
                    <a:lnTo>
                      <a:pt x="209383" y="3215"/>
                    </a:lnTo>
                    <a:lnTo>
                      <a:pt x="3215" y="3215"/>
                    </a:lnTo>
                    <a:cubicBezTo>
                      <a:pt x="3643" y="9644"/>
                      <a:pt x="4501" y="16073"/>
                      <a:pt x="4929" y="22503"/>
                    </a:cubicBezTo>
                    <a:cubicBezTo>
                      <a:pt x="5358" y="25932"/>
                      <a:pt x="5358" y="28932"/>
                      <a:pt x="5786" y="32361"/>
                    </a:cubicBezTo>
                    <a:lnTo>
                      <a:pt x="210241" y="31933"/>
                    </a:lnTo>
                    <a:lnTo>
                      <a:pt x="214527" y="32361"/>
                    </a:lnTo>
                    <a:lnTo>
                      <a:pt x="318683" y="136517"/>
                    </a:lnTo>
                    <a:lnTo>
                      <a:pt x="353830" y="136517"/>
                    </a:lnTo>
                    <a:cubicBezTo>
                      <a:pt x="351687" y="121944"/>
                      <a:pt x="356402" y="106085"/>
                      <a:pt x="367975" y="94940"/>
                    </a:cubicBezTo>
                    <a:cubicBezTo>
                      <a:pt x="387263" y="75652"/>
                      <a:pt x="418552" y="75224"/>
                      <a:pt x="437840" y="94512"/>
                    </a:cubicBezTo>
                    <a:cubicBezTo>
                      <a:pt x="457129" y="113800"/>
                      <a:pt x="457129" y="145090"/>
                      <a:pt x="437840" y="164378"/>
                    </a:cubicBezTo>
                    <a:cubicBezTo>
                      <a:pt x="418552" y="183666"/>
                      <a:pt x="387263" y="183666"/>
                      <a:pt x="367975" y="164378"/>
                    </a:cubicBezTo>
                    <a:cubicBezTo>
                      <a:pt x="365403" y="161806"/>
                      <a:pt x="362831" y="158806"/>
                      <a:pt x="361117" y="155377"/>
                    </a:cubicBezTo>
                    <a:lnTo>
                      <a:pt x="315254" y="155377"/>
                    </a:lnTo>
                    <a:lnTo>
                      <a:pt x="310968" y="155805"/>
                    </a:lnTo>
                    <a:lnTo>
                      <a:pt x="206383" y="51221"/>
                    </a:lnTo>
                    <a:lnTo>
                      <a:pt x="7930" y="51221"/>
                    </a:lnTo>
                    <a:cubicBezTo>
                      <a:pt x="9215" y="61508"/>
                      <a:pt x="10930" y="71795"/>
                      <a:pt x="12644" y="82082"/>
                    </a:cubicBezTo>
                    <a:lnTo>
                      <a:pt x="196525" y="82082"/>
                    </a:lnTo>
                    <a:lnTo>
                      <a:pt x="202954" y="82082"/>
                    </a:lnTo>
                    <a:lnTo>
                      <a:pt x="331970" y="211098"/>
                    </a:lnTo>
                    <a:lnTo>
                      <a:pt x="465701" y="211098"/>
                    </a:lnTo>
                    <a:lnTo>
                      <a:pt x="472130" y="211098"/>
                    </a:lnTo>
                    <a:lnTo>
                      <a:pt x="548855" y="287822"/>
                    </a:lnTo>
                    <a:lnTo>
                      <a:pt x="548426" y="294251"/>
                    </a:lnTo>
                    <a:lnTo>
                      <a:pt x="548426" y="3474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79F18F1-0F5C-4BD8-BCE7-BB1A6199F2C0}"/>
                  </a:ext>
                </a:extLst>
              </p:cNvPr>
              <p:cNvSpPr/>
              <p:nvPr/>
            </p:nvSpPr>
            <p:spPr>
              <a:xfrm>
                <a:off x="6729722" y="2099620"/>
                <a:ext cx="235744" cy="278606"/>
              </a:xfrm>
              <a:custGeom>
                <a:avLst/>
                <a:gdLst>
                  <a:gd name="connsiteX0" fmla="*/ 8787 w 235743"/>
                  <a:gd name="connsiteY0" fmla="*/ 272391 h 278606"/>
                  <a:gd name="connsiteX1" fmla="*/ 10501 w 235743"/>
                  <a:gd name="connsiteY1" fmla="*/ 278821 h 278606"/>
                  <a:gd name="connsiteX2" fmla="*/ 224385 w 235743"/>
                  <a:gd name="connsiteY2" fmla="*/ 106513 h 278606"/>
                  <a:gd name="connsiteX3" fmla="*/ 233386 w 235743"/>
                  <a:gd name="connsiteY3" fmla="*/ 29361 h 278606"/>
                  <a:gd name="connsiteX4" fmla="*/ 233386 w 235743"/>
                  <a:gd name="connsiteY4" fmla="*/ 29361 h 278606"/>
                  <a:gd name="connsiteX5" fmla="*/ 233815 w 235743"/>
                  <a:gd name="connsiteY5" fmla="*/ 26360 h 278606"/>
                  <a:gd name="connsiteX6" fmla="*/ 205097 w 235743"/>
                  <a:gd name="connsiteY6" fmla="*/ 3215 h 278606"/>
                  <a:gd name="connsiteX7" fmla="*/ 195239 w 235743"/>
                  <a:gd name="connsiteY7" fmla="*/ 94083 h 278606"/>
                  <a:gd name="connsiteX8" fmla="*/ 194382 w 235743"/>
                  <a:gd name="connsiteY8" fmla="*/ 100084 h 278606"/>
                  <a:gd name="connsiteX9" fmla="*/ 3215 w 235743"/>
                  <a:gd name="connsiteY9" fmla="*/ 253960 h 278606"/>
                  <a:gd name="connsiteX10" fmla="*/ 8787 w 235743"/>
                  <a:gd name="connsiteY10" fmla="*/ 272391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5743" h="278606">
                    <a:moveTo>
                      <a:pt x="8787" y="272391"/>
                    </a:moveTo>
                    <a:cubicBezTo>
                      <a:pt x="9216" y="274534"/>
                      <a:pt x="10073" y="276678"/>
                      <a:pt x="10501" y="278821"/>
                    </a:cubicBezTo>
                    <a:lnTo>
                      <a:pt x="224385" y="106513"/>
                    </a:lnTo>
                    <a:lnTo>
                      <a:pt x="233386" y="29361"/>
                    </a:lnTo>
                    <a:lnTo>
                      <a:pt x="233386" y="29361"/>
                    </a:lnTo>
                    <a:lnTo>
                      <a:pt x="233815" y="26360"/>
                    </a:lnTo>
                    <a:cubicBezTo>
                      <a:pt x="223957" y="19074"/>
                      <a:pt x="214098" y="11787"/>
                      <a:pt x="205097" y="3215"/>
                    </a:cubicBezTo>
                    <a:lnTo>
                      <a:pt x="195239" y="94083"/>
                    </a:lnTo>
                    <a:lnTo>
                      <a:pt x="194382" y="100084"/>
                    </a:lnTo>
                    <a:lnTo>
                      <a:pt x="3215" y="253960"/>
                    </a:lnTo>
                    <a:cubicBezTo>
                      <a:pt x="5358" y="259961"/>
                      <a:pt x="7072" y="266390"/>
                      <a:pt x="8787" y="2723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2EC4FB3-E08D-486C-AFDD-0940F5DFE5A0}"/>
                  </a:ext>
                </a:extLst>
              </p:cNvPr>
              <p:cNvSpPr/>
              <p:nvPr/>
            </p:nvSpPr>
            <p:spPr>
              <a:xfrm>
                <a:off x="7230356" y="2972300"/>
                <a:ext cx="227171" cy="210026"/>
              </a:xfrm>
              <a:custGeom>
                <a:avLst/>
                <a:gdLst>
                  <a:gd name="connsiteX0" fmla="*/ 93654 w 227171"/>
                  <a:gd name="connsiteY0" fmla="*/ 98798 h 210026"/>
                  <a:gd name="connsiteX1" fmla="*/ 55507 w 227171"/>
                  <a:gd name="connsiteY1" fmla="*/ 94512 h 210026"/>
                  <a:gd name="connsiteX2" fmla="*/ 34504 w 227171"/>
                  <a:gd name="connsiteY2" fmla="*/ 111228 h 210026"/>
                  <a:gd name="connsiteX3" fmla="*/ 3215 w 227171"/>
                  <a:gd name="connsiteY3" fmla="*/ 206812 h 210026"/>
                  <a:gd name="connsiteX4" fmla="*/ 196524 w 227171"/>
                  <a:gd name="connsiteY4" fmla="*/ 50792 h 210026"/>
                  <a:gd name="connsiteX5" fmla="*/ 226528 w 227171"/>
                  <a:gd name="connsiteY5" fmla="*/ 26789 h 210026"/>
                  <a:gd name="connsiteX6" fmla="*/ 215813 w 227171"/>
                  <a:gd name="connsiteY6" fmla="*/ 3215 h 210026"/>
                  <a:gd name="connsiteX7" fmla="*/ 97083 w 227171"/>
                  <a:gd name="connsiteY7" fmla="*/ 99227 h 210026"/>
                  <a:gd name="connsiteX8" fmla="*/ 93654 w 227171"/>
                  <a:gd name="connsiteY8" fmla="*/ 98798 h 210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171" h="210026">
                    <a:moveTo>
                      <a:pt x="93654" y="98798"/>
                    </a:moveTo>
                    <a:lnTo>
                      <a:pt x="55507" y="94512"/>
                    </a:lnTo>
                    <a:lnTo>
                      <a:pt x="34504" y="111228"/>
                    </a:lnTo>
                    <a:cubicBezTo>
                      <a:pt x="24217" y="143375"/>
                      <a:pt x="11358" y="174236"/>
                      <a:pt x="3215" y="206812"/>
                    </a:cubicBezTo>
                    <a:cubicBezTo>
                      <a:pt x="73081" y="149804"/>
                      <a:pt x="142089" y="94512"/>
                      <a:pt x="196524" y="50792"/>
                    </a:cubicBezTo>
                    <a:cubicBezTo>
                      <a:pt x="207240" y="42219"/>
                      <a:pt x="217098" y="34076"/>
                      <a:pt x="226528" y="26789"/>
                    </a:cubicBezTo>
                    <a:cubicBezTo>
                      <a:pt x="223099" y="19074"/>
                      <a:pt x="219242" y="11358"/>
                      <a:pt x="215813" y="3215"/>
                    </a:cubicBezTo>
                    <a:lnTo>
                      <a:pt x="97083" y="99227"/>
                    </a:lnTo>
                    <a:lnTo>
                      <a:pt x="93654" y="9879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BDBFA3E-F63F-41DE-AD53-9B1515FDBBB5}"/>
                  </a:ext>
                </a:extLst>
              </p:cNvPr>
              <p:cNvSpPr/>
              <p:nvPr/>
            </p:nvSpPr>
            <p:spPr>
              <a:xfrm>
                <a:off x="6349960" y="1149787"/>
                <a:ext cx="51435" cy="34290"/>
              </a:xfrm>
              <a:custGeom>
                <a:avLst/>
                <a:gdLst>
                  <a:gd name="connsiteX0" fmla="*/ 49078 w 51435"/>
                  <a:gd name="connsiteY0" fmla="*/ 30218 h 34290"/>
                  <a:gd name="connsiteX1" fmla="*/ 29361 w 51435"/>
                  <a:gd name="connsiteY1" fmla="*/ 5786 h 34290"/>
                  <a:gd name="connsiteX2" fmla="*/ 3215 w 51435"/>
                  <a:gd name="connsiteY2" fmla="*/ 3215 h 34290"/>
                  <a:gd name="connsiteX3" fmla="*/ 25503 w 51435"/>
                  <a:gd name="connsiteY3" fmla="*/ 31075 h 34290"/>
                  <a:gd name="connsiteX4" fmla="*/ 49078 w 51435"/>
                  <a:gd name="connsiteY4" fmla="*/ 30218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5" h="34290">
                    <a:moveTo>
                      <a:pt x="49078" y="30218"/>
                    </a:moveTo>
                    <a:lnTo>
                      <a:pt x="29361" y="5786"/>
                    </a:lnTo>
                    <a:cubicBezTo>
                      <a:pt x="20788" y="4501"/>
                      <a:pt x="11787" y="4072"/>
                      <a:pt x="3215" y="3215"/>
                    </a:cubicBezTo>
                    <a:lnTo>
                      <a:pt x="25503" y="31075"/>
                    </a:lnTo>
                    <a:cubicBezTo>
                      <a:pt x="33218" y="28504"/>
                      <a:pt x="41362" y="28504"/>
                      <a:pt x="49078" y="30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77DF2A5F-C113-44F2-91AF-EE99065E11EE}"/>
                  </a:ext>
                </a:extLst>
              </p:cNvPr>
              <p:cNvSpPr/>
              <p:nvPr/>
            </p:nvSpPr>
            <p:spPr>
              <a:xfrm>
                <a:off x="6640568" y="2005322"/>
                <a:ext cx="270034" cy="321469"/>
              </a:xfrm>
              <a:custGeom>
                <a:avLst/>
                <a:gdLst>
                  <a:gd name="connsiteX0" fmla="*/ 32790 w 270033"/>
                  <a:gd name="connsiteY0" fmla="*/ 235529 h 321468"/>
                  <a:gd name="connsiteX1" fmla="*/ 144661 w 270033"/>
                  <a:gd name="connsiteY1" fmla="*/ 145518 h 321468"/>
                  <a:gd name="connsiteX2" fmla="*/ 159663 w 270033"/>
                  <a:gd name="connsiteY2" fmla="*/ 104799 h 321468"/>
                  <a:gd name="connsiteX3" fmla="*/ 220099 w 270033"/>
                  <a:gd name="connsiteY3" fmla="*/ 111228 h 321468"/>
                  <a:gd name="connsiteX4" fmla="*/ 213670 w 270033"/>
                  <a:gd name="connsiteY4" fmla="*/ 171664 h 321468"/>
                  <a:gd name="connsiteX5" fmla="*/ 213670 w 270033"/>
                  <a:gd name="connsiteY5" fmla="*/ 171664 h 321468"/>
                  <a:gd name="connsiteX6" fmla="*/ 159663 w 270033"/>
                  <a:gd name="connsiteY6" fmla="*/ 171664 h 321468"/>
                  <a:gd name="connsiteX7" fmla="*/ 48649 w 270033"/>
                  <a:gd name="connsiteY7" fmla="*/ 260818 h 321468"/>
                  <a:gd name="connsiteX8" fmla="*/ 81225 w 270033"/>
                  <a:gd name="connsiteY8" fmla="*/ 319540 h 321468"/>
                  <a:gd name="connsiteX9" fmla="*/ 255675 w 270033"/>
                  <a:gd name="connsiteY9" fmla="*/ 178951 h 321468"/>
                  <a:gd name="connsiteX10" fmla="*/ 267676 w 270033"/>
                  <a:gd name="connsiteY10" fmla="*/ 65794 h 321468"/>
                  <a:gd name="connsiteX11" fmla="*/ 256532 w 270033"/>
                  <a:gd name="connsiteY11" fmla="*/ 46506 h 321468"/>
                  <a:gd name="connsiteX12" fmla="*/ 233815 w 270033"/>
                  <a:gd name="connsiteY12" fmla="*/ 3215 h 321468"/>
                  <a:gd name="connsiteX13" fmla="*/ 3215 w 270033"/>
                  <a:gd name="connsiteY13" fmla="*/ 188809 h 321468"/>
                  <a:gd name="connsiteX14" fmla="*/ 32790 w 270033"/>
                  <a:gd name="connsiteY14" fmla="*/ 235529 h 321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0033" h="321468">
                    <a:moveTo>
                      <a:pt x="32790" y="235529"/>
                    </a:moveTo>
                    <a:lnTo>
                      <a:pt x="144661" y="145518"/>
                    </a:lnTo>
                    <a:cubicBezTo>
                      <a:pt x="142089" y="130516"/>
                      <a:pt x="147233" y="115086"/>
                      <a:pt x="159663" y="104799"/>
                    </a:cubicBezTo>
                    <a:cubicBezTo>
                      <a:pt x="178094" y="89797"/>
                      <a:pt x="205097" y="92797"/>
                      <a:pt x="220099" y="111228"/>
                    </a:cubicBezTo>
                    <a:cubicBezTo>
                      <a:pt x="235101" y="129659"/>
                      <a:pt x="232101" y="156662"/>
                      <a:pt x="213670" y="171664"/>
                    </a:cubicBezTo>
                    <a:lnTo>
                      <a:pt x="213670" y="171664"/>
                    </a:lnTo>
                    <a:cubicBezTo>
                      <a:pt x="197382" y="184523"/>
                      <a:pt x="175094" y="184094"/>
                      <a:pt x="159663" y="171664"/>
                    </a:cubicBezTo>
                    <a:lnTo>
                      <a:pt x="48649" y="260818"/>
                    </a:lnTo>
                    <a:cubicBezTo>
                      <a:pt x="60651" y="279678"/>
                      <a:pt x="71795" y="299395"/>
                      <a:pt x="81225" y="319540"/>
                    </a:cubicBezTo>
                    <a:lnTo>
                      <a:pt x="255675" y="178951"/>
                    </a:lnTo>
                    <a:lnTo>
                      <a:pt x="267676" y="65794"/>
                    </a:lnTo>
                    <a:cubicBezTo>
                      <a:pt x="263819" y="59365"/>
                      <a:pt x="259961" y="52935"/>
                      <a:pt x="256532" y="46506"/>
                    </a:cubicBezTo>
                    <a:cubicBezTo>
                      <a:pt x="248817" y="31932"/>
                      <a:pt x="241102" y="17788"/>
                      <a:pt x="233815" y="3215"/>
                    </a:cubicBezTo>
                    <a:lnTo>
                      <a:pt x="3215" y="188809"/>
                    </a:lnTo>
                    <a:cubicBezTo>
                      <a:pt x="13502" y="204240"/>
                      <a:pt x="22932" y="219670"/>
                      <a:pt x="32790" y="235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BDE309D-2667-4AC9-AF99-DDA1B5AD7E4A}"/>
                  </a:ext>
                </a:extLst>
              </p:cNvPr>
              <p:cNvSpPr/>
              <p:nvPr/>
            </p:nvSpPr>
            <p:spPr>
              <a:xfrm>
                <a:off x="6745153" y="2144197"/>
                <a:ext cx="282893" cy="304324"/>
              </a:xfrm>
              <a:custGeom>
                <a:avLst/>
                <a:gdLst>
                  <a:gd name="connsiteX0" fmla="*/ 16931 w 282892"/>
                  <a:gd name="connsiteY0" fmla="*/ 301966 h 304323"/>
                  <a:gd name="connsiteX1" fmla="*/ 252675 w 282892"/>
                  <a:gd name="connsiteY1" fmla="*/ 111657 h 304323"/>
                  <a:gd name="connsiteX2" fmla="*/ 280535 w 282892"/>
                  <a:gd name="connsiteY2" fmla="*/ 39648 h 304323"/>
                  <a:gd name="connsiteX3" fmla="*/ 280535 w 282892"/>
                  <a:gd name="connsiteY3" fmla="*/ 39648 h 304323"/>
                  <a:gd name="connsiteX4" fmla="*/ 247960 w 282892"/>
                  <a:gd name="connsiteY4" fmla="*/ 6215 h 304323"/>
                  <a:gd name="connsiteX5" fmla="*/ 244959 w 282892"/>
                  <a:gd name="connsiteY5" fmla="*/ 3215 h 304323"/>
                  <a:gd name="connsiteX6" fmla="*/ 237673 w 282892"/>
                  <a:gd name="connsiteY6" fmla="*/ 71366 h 304323"/>
                  <a:gd name="connsiteX7" fmla="*/ 236815 w 282892"/>
                  <a:gd name="connsiteY7" fmla="*/ 77367 h 304323"/>
                  <a:gd name="connsiteX8" fmla="*/ 3215 w 282892"/>
                  <a:gd name="connsiteY8" fmla="*/ 265533 h 304323"/>
                  <a:gd name="connsiteX9" fmla="*/ 16931 w 282892"/>
                  <a:gd name="connsiteY9" fmla="*/ 301966 h 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2892" h="304323">
                    <a:moveTo>
                      <a:pt x="16931" y="301966"/>
                    </a:moveTo>
                    <a:lnTo>
                      <a:pt x="252675" y="111657"/>
                    </a:lnTo>
                    <a:lnTo>
                      <a:pt x="280535" y="39648"/>
                    </a:lnTo>
                    <a:lnTo>
                      <a:pt x="280535" y="39648"/>
                    </a:lnTo>
                    <a:cubicBezTo>
                      <a:pt x="269820" y="28075"/>
                      <a:pt x="259104" y="16931"/>
                      <a:pt x="247960" y="6215"/>
                    </a:cubicBezTo>
                    <a:cubicBezTo>
                      <a:pt x="247102" y="5358"/>
                      <a:pt x="245816" y="4501"/>
                      <a:pt x="244959" y="3215"/>
                    </a:cubicBezTo>
                    <a:lnTo>
                      <a:pt x="237673" y="71366"/>
                    </a:lnTo>
                    <a:lnTo>
                      <a:pt x="236815" y="77367"/>
                    </a:lnTo>
                    <a:lnTo>
                      <a:pt x="3215" y="265533"/>
                    </a:lnTo>
                    <a:cubicBezTo>
                      <a:pt x="7501" y="277535"/>
                      <a:pt x="11787" y="289965"/>
                      <a:pt x="16931" y="3019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39DCC016-E4F6-4AF1-8578-5DCAF6119976}"/>
                  </a:ext>
                </a:extLst>
              </p:cNvPr>
              <p:cNvSpPr/>
              <p:nvPr/>
            </p:nvSpPr>
            <p:spPr>
              <a:xfrm>
                <a:off x="5647015" y="3481935"/>
                <a:ext cx="98584" cy="102870"/>
              </a:xfrm>
              <a:custGeom>
                <a:avLst/>
                <a:gdLst>
                  <a:gd name="connsiteX0" fmla="*/ 97512 w 98583"/>
                  <a:gd name="connsiteY0" fmla="*/ 35362 h 102870"/>
                  <a:gd name="connsiteX1" fmla="*/ 72652 w 98583"/>
                  <a:gd name="connsiteY1" fmla="*/ 3215 h 102870"/>
                  <a:gd name="connsiteX2" fmla="*/ 3215 w 98583"/>
                  <a:gd name="connsiteY2" fmla="*/ 72652 h 102870"/>
                  <a:gd name="connsiteX3" fmla="*/ 30647 w 98583"/>
                  <a:gd name="connsiteY3" fmla="*/ 102227 h 102870"/>
                  <a:gd name="connsiteX4" fmla="*/ 97512 w 98583"/>
                  <a:gd name="connsiteY4" fmla="*/ 35362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583" h="102870">
                    <a:moveTo>
                      <a:pt x="97512" y="35362"/>
                    </a:moveTo>
                    <a:cubicBezTo>
                      <a:pt x="89368" y="24646"/>
                      <a:pt x="80796" y="13930"/>
                      <a:pt x="72652" y="3215"/>
                    </a:cubicBezTo>
                    <a:lnTo>
                      <a:pt x="3215" y="72652"/>
                    </a:lnTo>
                    <a:cubicBezTo>
                      <a:pt x="12216" y="82510"/>
                      <a:pt x="21646" y="92369"/>
                      <a:pt x="30647" y="102227"/>
                    </a:cubicBezTo>
                    <a:lnTo>
                      <a:pt x="97512" y="3536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94684F3B-EC94-400E-8FA1-6665440B6313}"/>
                  </a:ext>
                </a:extLst>
              </p:cNvPr>
              <p:cNvSpPr/>
              <p:nvPr/>
            </p:nvSpPr>
            <p:spPr>
              <a:xfrm>
                <a:off x="6529126" y="1899452"/>
                <a:ext cx="334328" cy="270034"/>
              </a:xfrm>
              <a:custGeom>
                <a:avLst/>
                <a:gdLst>
                  <a:gd name="connsiteX0" fmla="*/ 3215 w 334327"/>
                  <a:gd name="connsiteY0" fmla="*/ 165235 h 270033"/>
                  <a:gd name="connsiteX1" fmla="*/ 51221 w 334327"/>
                  <a:gd name="connsiteY1" fmla="*/ 205954 h 270033"/>
                  <a:gd name="connsiteX2" fmla="*/ 152376 w 334327"/>
                  <a:gd name="connsiteY2" fmla="*/ 124516 h 270033"/>
                  <a:gd name="connsiteX3" fmla="*/ 154519 w 334327"/>
                  <a:gd name="connsiteY3" fmla="*/ 123230 h 270033"/>
                  <a:gd name="connsiteX4" fmla="*/ 165235 w 334327"/>
                  <a:gd name="connsiteY4" fmla="*/ 68794 h 270033"/>
                  <a:gd name="connsiteX5" fmla="*/ 225242 w 334327"/>
                  <a:gd name="connsiteY5" fmla="*/ 75224 h 270033"/>
                  <a:gd name="connsiteX6" fmla="*/ 219242 w 334327"/>
                  <a:gd name="connsiteY6" fmla="*/ 135660 h 270033"/>
                  <a:gd name="connsiteX7" fmla="*/ 175094 w 334327"/>
                  <a:gd name="connsiteY7" fmla="*/ 141232 h 270033"/>
                  <a:gd name="connsiteX8" fmla="*/ 170807 w 334327"/>
                  <a:gd name="connsiteY8" fmla="*/ 147233 h 270033"/>
                  <a:gd name="connsiteX9" fmla="*/ 72223 w 334327"/>
                  <a:gd name="connsiteY9" fmla="*/ 226528 h 270033"/>
                  <a:gd name="connsiteX10" fmla="*/ 75652 w 334327"/>
                  <a:gd name="connsiteY10" fmla="*/ 230386 h 270033"/>
                  <a:gd name="connsiteX11" fmla="*/ 99227 w 334327"/>
                  <a:gd name="connsiteY11" fmla="*/ 268962 h 270033"/>
                  <a:gd name="connsiteX12" fmla="*/ 331970 w 334327"/>
                  <a:gd name="connsiteY12" fmla="*/ 81224 h 270033"/>
                  <a:gd name="connsiteX13" fmla="*/ 307538 w 334327"/>
                  <a:gd name="connsiteY13" fmla="*/ 31075 h 270033"/>
                  <a:gd name="connsiteX14" fmla="*/ 289536 w 334327"/>
                  <a:gd name="connsiteY14" fmla="*/ 17788 h 270033"/>
                  <a:gd name="connsiteX15" fmla="*/ 285679 w 334327"/>
                  <a:gd name="connsiteY15" fmla="*/ 12216 h 270033"/>
                  <a:gd name="connsiteX16" fmla="*/ 202954 w 334327"/>
                  <a:gd name="connsiteY16" fmla="*/ 3215 h 270033"/>
                  <a:gd name="connsiteX17" fmla="*/ 3215 w 334327"/>
                  <a:gd name="connsiteY17" fmla="*/ 165235 h 270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4327" h="270033">
                    <a:moveTo>
                      <a:pt x="3215" y="165235"/>
                    </a:moveTo>
                    <a:cubicBezTo>
                      <a:pt x="18645" y="179380"/>
                      <a:pt x="35362" y="192238"/>
                      <a:pt x="51221" y="205954"/>
                    </a:cubicBezTo>
                    <a:lnTo>
                      <a:pt x="152376" y="124516"/>
                    </a:lnTo>
                    <a:cubicBezTo>
                      <a:pt x="153233" y="124087"/>
                      <a:pt x="153662" y="123658"/>
                      <a:pt x="154519" y="123230"/>
                    </a:cubicBezTo>
                    <a:cubicBezTo>
                      <a:pt x="144232" y="105228"/>
                      <a:pt x="148519" y="82082"/>
                      <a:pt x="165235" y="68794"/>
                    </a:cubicBezTo>
                    <a:cubicBezTo>
                      <a:pt x="183666" y="53793"/>
                      <a:pt x="210241" y="56793"/>
                      <a:pt x="225242" y="75224"/>
                    </a:cubicBezTo>
                    <a:cubicBezTo>
                      <a:pt x="240244" y="93655"/>
                      <a:pt x="237673" y="120658"/>
                      <a:pt x="219242" y="135660"/>
                    </a:cubicBezTo>
                    <a:cubicBezTo>
                      <a:pt x="206383" y="145947"/>
                      <a:pt x="189238" y="147233"/>
                      <a:pt x="175094" y="141232"/>
                    </a:cubicBezTo>
                    <a:cubicBezTo>
                      <a:pt x="174236" y="143375"/>
                      <a:pt x="172950" y="145518"/>
                      <a:pt x="170807" y="147233"/>
                    </a:cubicBezTo>
                    <a:lnTo>
                      <a:pt x="72223" y="226528"/>
                    </a:lnTo>
                    <a:cubicBezTo>
                      <a:pt x="73509" y="227814"/>
                      <a:pt x="74795" y="229100"/>
                      <a:pt x="75652" y="230386"/>
                    </a:cubicBezTo>
                    <a:cubicBezTo>
                      <a:pt x="83368" y="243245"/>
                      <a:pt x="91512" y="256103"/>
                      <a:pt x="99227" y="268962"/>
                    </a:cubicBezTo>
                    <a:lnTo>
                      <a:pt x="331970" y="81224"/>
                    </a:lnTo>
                    <a:cubicBezTo>
                      <a:pt x="323826" y="64508"/>
                      <a:pt x="315682" y="47792"/>
                      <a:pt x="307538" y="31075"/>
                    </a:cubicBezTo>
                    <a:cubicBezTo>
                      <a:pt x="300681" y="28504"/>
                      <a:pt x="294680" y="24217"/>
                      <a:pt x="289536" y="17788"/>
                    </a:cubicBezTo>
                    <a:cubicBezTo>
                      <a:pt x="288250" y="16073"/>
                      <a:pt x="286965" y="14359"/>
                      <a:pt x="285679" y="12216"/>
                    </a:cubicBezTo>
                    <a:lnTo>
                      <a:pt x="202954" y="3215"/>
                    </a:lnTo>
                    <a:lnTo>
                      <a:pt x="3215" y="1652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A2CB92C-15D8-4E24-A5AB-51634D78E671}"/>
                  </a:ext>
                </a:extLst>
              </p:cNvPr>
              <p:cNvSpPr/>
              <p:nvPr/>
            </p:nvSpPr>
            <p:spPr>
              <a:xfrm>
                <a:off x="6529126" y="2061472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24ADF42D-B6D3-4527-9CD3-CD1AC13AF3AC}"/>
                  </a:ext>
                </a:extLst>
              </p:cNvPr>
              <p:cNvSpPr/>
              <p:nvPr/>
            </p:nvSpPr>
            <p:spPr>
              <a:xfrm>
                <a:off x="6644426" y="1365814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CBD5EF3-72BD-4E41-A014-20C8656C175C}"/>
                  </a:ext>
                </a:extLst>
              </p:cNvPr>
              <p:cNvSpPr/>
              <p:nvPr/>
            </p:nvSpPr>
            <p:spPr>
              <a:xfrm>
                <a:off x="6421969" y="1162645"/>
                <a:ext cx="227171" cy="205740"/>
              </a:xfrm>
              <a:custGeom>
                <a:avLst/>
                <a:gdLst>
                  <a:gd name="connsiteX0" fmla="*/ 225671 w 227171"/>
                  <a:gd name="connsiteY0" fmla="*/ 206383 h 205740"/>
                  <a:gd name="connsiteX1" fmla="*/ 7930 w 227171"/>
                  <a:gd name="connsiteY1" fmla="*/ 4929 h 205740"/>
                  <a:gd name="connsiteX2" fmla="*/ 3215 w 227171"/>
                  <a:gd name="connsiteY2" fmla="*/ 3215 h 205740"/>
                  <a:gd name="connsiteX3" fmla="*/ 161377 w 227171"/>
                  <a:gd name="connsiteY3" fmla="*/ 199525 h 205740"/>
                  <a:gd name="connsiteX4" fmla="*/ 225671 w 227171"/>
                  <a:gd name="connsiteY4" fmla="*/ 206383 h 20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171" h="205740">
                    <a:moveTo>
                      <a:pt x="225671" y="206383"/>
                    </a:moveTo>
                    <a:cubicBezTo>
                      <a:pt x="178522" y="117658"/>
                      <a:pt x="102227" y="42648"/>
                      <a:pt x="7930" y="4929"/>
                    </a:cubicBezTo>
                    <a:cubicBezTo>
                      <a:pt x="6215" y="4072"/>
                      <a:pt x="4929" y="3643"/>
                      <a:pt x="3215" y="3215"/>
                    </a:cubicBezTo>
                    <a:lnTo>
                      <a:pt x="161377" y="199525"/>
                    </a:lnTo>
                    <a:lnTo>
                      <a:pt x="225671" y="2063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9FD9D2E-DE72-4D48-B011-5A1C5688ADC0}"/>
                  </a:ext>
                </a:extLst>
              </p:cNvPr>
              <p:cNvSpPr/>
              <p:nvPr/>
            </p:nvSpPr>
            <p:spPr>
              <a:xfrm>
                <a:off x="6426256" y="3548372"/>
                <a:ext cx="205740" cy="612934"/>
              </a:xfrm>
              <a:custGeom>
                <a:avLst/>
                <a:gdLst>
                  <a:gd name="connsiteX0" fmla="*/ 15645 w 205740"/>
                  <a:gd name="connsiteY0" fmla="*/ 612720 h 612933"/>
                  <a:gd name="connsiteX1" fmla="*/ 15645 w 205740"/>
                  <a:gd name="connsiteY1" fmla="*/ 367546 h 612933"/>
                  <a:gd name="connsiteX2" fmla="*/ 15645 w 205740"/>
                  <a:gd name="connsiteY2" fmla="*/ 363688 h 612933"/>
                  <a:gd name="connsiteX3" fmla="*/ 137803 w 205740"/>
                  <a:gd name="connsiteY3" fmla="*/ 241530 h 612933"/>
                  <a:gd name="connsiteX4" fmla="*/ 137803 w 205740"/>
                  <a:gd name="connsiteY4" fmla="*/ 241530 h 612933"/>
                  <a:gd name="connsiteX5" fmla="*/ 137803 w 205740"/>
                  <a:gd name="connsiteY5" fmla="*/ 102227 h 612933"/>
                  <a:gd name="connsiteX6" fmla="*/ 137803 w 205740"/>
                  <a:gd name="connsiteY6" fmla="*/ 97941 h 612933"/>
                  <a:gd name="connsiteX7" fmla="*/ 205954 w 205740"/>
                  <a:gd name="connsiteY7" fmla="*/ 29789 h 612933"/>
                  <a:gd name="connsiteX8" fmla="*/ 193953 w 205740"/>
                  <a:gd name="connsiteY8" fmla="*/ 3215 h 612933"/>
                  <a:gd name="connsiteX9" fmla="*/ 108656 w 205740"/>
                  <a:gd name="connsiteY9" fmla="*/ 88511 h 612933"/>
                  <a:gd name="connsiteX10" fmla="*/ 108656 w 205740"/>
                  <a:gd name="connsiteY10" fmla="*/ 234672 h 612933"/>
                  <a:gd name="connsiteX11" fmla="*/ 3215 w 205740"/>
                  <a:gd name="connsiteY11" fmla="*/ 340114 h 612933"/>
                  <a:gd name="connsiteX12" fmla="*/ 3215 w 205740"/>
                  <a:gd name="connsiteY12" fmla="*/ 605004 h 612933"/>
                  <a:gd name="connsiteX13" fmla="*/ 15645 w 205740"/>
                  <a:gd name="connsiteY13" fmla="*/ 612720 h 61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5740" h="612933">
                    <a:moveTo>
                      <a:pt x="15645" y="612720"/>
                    </a:moveTo>
                    <a:lnTo>
                      <a:pt x="15645" y="367546"/>
                    </a:lnTo>
                    <a:lnTo>
                      <a:pt x="15645" y="363688"/>
                    </a:lnTo>
                    <a:lnTo>
                      <a:pt x="137803" y="241530"/>
                    </a:lnTo>
                    <a:lnTo>
                      <a:pt x="137803" y="241530"/>
                    </a:lnTo>
                    <a:lnTo>
                      <a:pt x="137803" y="102227"/>
                    </a:lnTo>
                    <a:lnTo>
                      <a:pt x="137803" y="97941"/>
                    </a:lnTo>
                    <a:lnTo>
                      <a:pt x="205954" y="29789"/>
                    </a:lnTo>
                    <a:cubicBezTo>
                      <a:pt x="202097" y="20788"/>
                      <a:pt x="198239" y="12216"/>
                      <a:pt x="193953" y="3215"/>
                    </a:cubicBezTo>
                    <a:lnTo>
                      <a:pt x="108656" y="88511"/>
                    </a:lnTo>
                    <a:lnTo>
                      <a:pt x="108656" y="234672"/>
                    </a:lnTo>
                    <a:lnTo>
                      <a:pt x="3215" y="340114"/>
                    </a:lnTo>
                    <a:lnTo>
                      <a:pt x="3215" y="605004"/>
                    </a:lnTo>
                    <a:cubicBezTo>
                      <a:pt x="7072" y="608005"/>
                      <a:pt x="11359" y="610576"/>
                      <a:pt x="15645" y="6127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D69B82E8-FC86-4DC2-A9BD-0D8E4F5FBDF3}"/>
                  </a:ext>
                </a:extLst>
              </p:cNvPr>
              <p:cNvSpPr/>
              <p:nvPr/>
            </p:nvSpPr>
            <p:spPr>
              <a:xfrm>
                <a:off x="6230905" y="1217081"/>
                <a:ext cx="488633" cy="677228"/>
              </a:xfrm>
              <a:custGeom>
                <a:avLst/>
                <a:gdLst>
                  <a:gd name="connsiteX0" fmla="*/ 156989 w 488632"/>
                  <a:gd name="connsiteY0" fmla="*/ 116800 h 677227"/>
                  <a:gd name="connsiteX1" fmla="*/ 215282 w 488632"/>
                  <a:gd name="connsiteY1" fmla="*/ 124516 h 677227"/>
                  <a:gd name="connsiteX2" fmla="*/ 208853 w 488632"/>
                  <a:gd name="connsiteY2" fmla="*/ 184952 h 677227"/>
                  <a:gd name="connsiteX3" fmla="*/ 148845 w 488632"/>
                  <a:gd name="connsiteY3" fmla="*/ 178522 h 677227"/>
                  <a:gd name="connsiteX4" fmla="*/ 140273 w 488632"/>
                  <a:gd name="connsiteY4" fmla="*/ 142946 h 677227"/>
                  <a:gd name="connsiteX5" fmla="*/ 122699 w 488632"/>
                  <a:gd name="connsiteY5" fmla="*/ 121087 h 677227"/>
                  <a:gd name="connsiteX6" fmla="*/ 125699 w 488632"/>
                  <a:gd name="connsiteY6" fmla="*/ 113371 h 677227"/>
                  <a:gd name="connsiteX7" fmla="*/ 151417 w 488632"/>
                  <a:gd name="connsiteY7" fmla="*/ 46934 h 677227"/>
                  <a:gd name="connsiteX8" fmla="*/ 127414 w 488632"/>
                  <a:gd name="connsiteY8" fmla="*/ 34933 h 677227"/>
                  <a:gd name="connsiteX9" fmla="*/ 117127 w 488632"/>
                  <a:gd name="connsiteY9" fmla="*/ 18217 h 677227"/>
                  <a:gd name="connsiteX10" fmla="*/ 101268 w 488632"/>
                  <a:gd name="connsiteY10" fmla="*/ 51221 h 677227"/>
                  <a:gd name="connsiteX11" fmla="*/ 41260 w 488632"/>
                  <a:gd name="connsiteY11" fmla="*/ 44791 h 677227"/>
                  <a:gd name="connsiteX12" fmla="*/ 12114 w 488632"/>
                  <a:gd name="connsiteY12" fmla="*/ 41791 h 677227"/>
                  <a:gd name="connsiteX13" fmla="*/ 7827 w 488632"/>
                  <a:gd name="connsiteY13" fmla="*/ 407408 h 677227"/>
                  <a:gd name="connsiteX14" fmla="*/ 21544 w 488632"/>
                  <a:gd name="connsiteY14" fmla="*/ 396264 h 677227"/>
                  <a:gd name="connsiteX15" fmla="*/ 31831 w 488632"/>
                  <a:gd name="connsiteY15" fmla="*/ 300680 h 677227"/>
                  <a:gd name="connsiteX16" fmla="*/ 16829 w 488632"/>
                  <a:gd name="connsiteY16" fmla="*/ 289107 h 677227"/>
                  <a:gd name="connsiteX17" fmla="*/ 23687 w 488632"/>
                  <a:gd name="connsiteY17" fmla="*/ 228671 h 677227"/>
                  <a:gd name="connsiteX18" fmla="*/ 84123 w 488632"/>
                  <a:gd name="connsiteY18" fmla="*/ 235101 h 677227"/>
                  <a:gd name="connsiteX19" fmla="*/ 77693 w 488632"/>
                  <a:gd name="connsiteY19" fmla="*/ 295537 h 677227"/>
                  <a:gd name="connsiteX20" fmla="*/ 60977 w 488632"/>
                  <a:gd name="connsiteY20" fmla="*/ 303681 h 677227"/>
                  <a:gd name="connsiteX21" fmla="*/ 50261 w 488632"/>
                  <a:gd name="connsiteY21" fmla="*/ 405265 h 677227"/>
                  <a:gd name="connsiteX22" fmla="*/ 49833 w 488632"/>
                  <a:gd name="connsiteY22" fmla="*/ 411266 h 677227"/>
                  <a:gd name="connsiteX23" fmla="*/ 10399 w 488632"/>
                  <a:gd name="connsiteY23" fmla="*/ 442984 h 677227"/>
                  <a:gd name="connsiteX24" fmla="*/ 14686 w 488632"/>
                  <a:gd name="connsiteY24" fmla="*/ 491847 h 677227"/>
                  <a:gd name="connsiteX25" fmla="*/ 114555 w 488632"/>
                  <a:gd name="connsiteY25" fmla="*/ 411266 h 677227"/>
                  <a:gd name="connsiteX26" fmla="*/ 129557 w 488632"/>
                  <a:gd name="connsiteY26" fmla="*/ 370118 h 677227"/>
                  <a:gd name="connsiteX27" fmla="*/ 190422 w 488632"/>
                  <a:gd name="connsiteY27" fmla="*/ 376547 h 677227"/>
                  <a:gd name="connsiteX28" fmla="*/ 183564 w 488632"/>
                  <a:gd name="connsiteY28" fmla="*/ 436983 h 677227"/>
                  <a:gd name="connsiteX29" fmla="*/ 129986 w 488632"/>
                  <a:gd name="connsiteY29" fmla="*/ 436554 h 677227"/>
                  <a:gd name="connsiteX30" fmla="*/ 18115 w 488632"/>
                  <a:gd name="connsiteY30" fmla="*/ 526994 h 677227"/>
                  <a:gd name="connsiteX31" fmla="*/ 26687 w 488632"/>
                  <a:gd name="connsiteY31" fmla="*/ 599432 h 677227"/>
                  <a:gd name="connsiteX32" fmla="*/ 256002 w 488632"/>
                  <a:gd name="connsiteY32" fmla="*/ 414695 h 677227"/>
                  <a:gd name="connsiteX33" fmla="*/ 265431 w 488632"/>
                  <a:gd name="connsiteY33" fmla="*/ 328541 h 677227"/>
                  <a:gd name="connsiteX34" fmla="*/ 255144 w 488632"/>
                  <a:gd name="connsiteY34" fmla="*/ 319540 h 677227"/>
                  <a:gd name="connsiteX35" fmla="*/ 261574 w 488632"/>
                  <a:gd name="connsiteY35" fmla="*/ 259104 h 677227"/>
                  <a:gd name="connsiteX36" fmla="*/ 322010 w 488632"/>
                  <a:gd name="connsiteY36" fmla="*/ 265533 h 677227"/>
                  <a:gd name="connsiteX37" fmla="*/ 315580 w 488632"/>
                  <a:gd name="connsiteY37" fmla="*/ 325969 h 677227"/>
                  <a:gd name="connsiteX38" fmla="*/ 315580 w 488632"/>
                  <a:gd name="connsiteY38" fmla="*/ 325969 h 677227"/>
                  <a:gd name="connsiteX39" fmla="*/ 294149 w 488632"/>
                  <a:gd name="connsiteY39" fmla="*/ 334970 h 677227"/>
                  <a:gd name="connsiteX40" fmla="*/ 284719 w 488632"/>
                  <a:gd name="connsiteY40" fmla="*/ 424124 h 677227"/>
                  <a:gd name="connsiteX41" fmla="*/ 284291 w 488632"/>
                  <a:gd name="connsiteY41" fmla="*/ 429697 h 677227"/>
                  <a:gd name="connsiteX42" fmla="*/ 31831 w 488632"/>
                  <a:gd name="connsiteY42" fmla="*/ 633293 h 677227"/>
                  <a:gd name="connsiteX43" fmla="*/ 38260 w 488632"/>
                  <a:gd name="connsiteY43" fmla="*/ 674441 h 677227"/>
                  <a:gd name="connsiteX44" fmla="*/ 277861 w 488632"/>
                  <a:gd name="connsiteY44" fmla="*/ 481560 h 677227"/>
                  <a:gd name="connsiteX45" fmla="*/ 283862 w 488632"/>
                  <a:gd name="connsiteY45" fmla="*/ 482417 h 677227"/>
                  <a:gd name="connsiteX46" fmla="*/ 399591 w 488632"/>
                  <a:gd name="connsiteY46" fmla="*/ 494419 h 677227"/>
                  <a:gd name="connsiteX47" fmla="*/ 486602 w 488632"/>
                  <a:gd name="connsiteY47" fmla="*/ 424124 h 677227"/>
                  <a:gd name="connsiteX48" fmla="*/ 474172 w 488632"/>
                  <a:gd name="connsiteY48" fmla="*/ 328541 h 677227"/>
                  <a:gd name="connsiteX49" fmla="*/ 433024 w 488632"/>
                  <a:gd name="connsiteY49" fmla="*/ 183237 h 677227"/>
                  <a:gd name="connsiteX50" fmla="*/ 343870 w 488632"/>
                  <a:gd name="connsiteY50" fmla="*/ 173379 h 677227"/>
                  <a:gd name="connsiteX51" fmla="*/ 337869 w 488632"/>
                  <a:gd name="connsiteY51" fmla="*/ 172950 h 677227"/>
                  <a:gd name="connsiteX52" fmla="*/ 201137 w 488632"/>
                  <a:gd name="connsiteY52" fmla="*/ 3215 h 677227"/>
                  <a:gd name="connsiteX53" fmla="*/ 188707 w 488632"/>
                  <a:gd name="connsiteY53" fmla="*/ 34933 h 677227"/>
                  <a:gd name="connsiteX54" fmla="*/ 188279 w 488632"/>
                  <a:gd name="connsiteY54" fmla="*/ 34933 h 677227"/>
                  <a:gd name="connsiteX55" fmla="*/ 156989 w 488632"/>
                  <a:gd name="connsiteY55" fmla="*/ 115514 h 677227"/>
                  <a:gd name="connsiteX56" fmla="*/ 156989 w 488632"/>
                  <a:gd name="connsiteY56" fmla="*/ 116800 h 67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488632" h="677227">
                    <a:moveTo>
                      <a:pt x="156989" y="116800"/>
                    </a:moveTo>
                    <a:cubicBezTo>
                      <a:pt x="175420" y="103513"/>
                      <a:pt x="200709" y="106513"/>
                      <a:pt x="215282" y="124516"/>
                    </a:cubicBezTo>
                    <a:cubicBezTo>
                      <a:pt x="230284" y="142946"/>
                      <a:pt x="227284" y="169950"/>
                      <a:pt x="208853" y="184952"/>
                    </a:cubicBezTo>
                    <a:cubicBezTo>
                      <a:pt x="190422" y="199954"/>
                      <a:pt x="163418" y="196953"/>
                      <a:pt x="148845" y="178522"/>
                    </a:cubicBezTo>
                    <a:cubicBezTo>
                      <a:pt x="140701" y="168235"/>
                      <a:pt x="138130" y="154948"/>
                      <a:pt x="140273" y="142946"/>
                    </a:cubicBezTo>
                    <a:lnTo>
                      <a:pt x="122699" y="121087"/>
                    </a:lnTo>
                    <a:lnTo>
                      <a:pt x="125699" y="113371"/>
                    </a:lnTo>
                    <a:lnTo>
                      <a:pt x="151417" y="46934"/>
                    </a:lnTo>
                    <a:cubicBezTo>
                      <a:pt x="142844" y="45649"/>
                      <a:pt x="134272" y="41791"/>
                      <a:pt x="127414" y="34933"/>
                    </a:cubicBezTo>
                    <a:cubicBezTo>
                      <a:pt x="122699" y="30218"/>
                      <a:pt x="118841" y="24217"/>
                      <a:pt x="117127" y="18217"/>
                    </a:cubicBezTo>
                    <a:cubicBezTo>
                      <a:pt x="117127" y="30647"/>
                      <a:pt x="111555" y="42648"/>
                      <a:pt x="101268" y="51221"/>
                    </a:cubicBezTo>
                    <a:cubicBezTo>
                      <a:pt x="82837" y="65794"/>
                      <a:pt x="56262" y="62794"/>
                      <a:pt x="41260" y="44791"/>
                    </a:cubicBezTo>
                    <a:lnTo>
                      <a:pt x="12114" y="41791"/>
                    </a:lnTo>
                    <a:cubicBezTo>
                      <a:pt x="1827" y="162234"/>
                      <a:pt x="541" y="284393"/>
                      <a:pt x="7827" y="407408"/>
                    </a:cubicBezTo>
                    <a:lnTo>
                      <a:pt x="21544" y="396264"/>
                    </a:lnTo>
                    <a:lnTo>
                      <a:pt x="31831" y="300680"/>
                    </a:lnTo>
                    <a:cubicBezTo>
                      <a:pt x="26258" y="298109"/>
                      <a:pt x="21115" y="294251"/>
                      <a:pt x="16829" y="289107"/>
                    </a:cubicBezTo>
                    <a:cubicBezTo>
                      <a:pt x="1827" y="270677"/>
                      <a:pt x="5256" y="243673"/>
                      <a:pt x="23687" y="228671"/>
                    </a:cubicBezTo>
                    <a:cubicBezTo>
                      <a:pt x="42117" y="213669"/>
                      <a:pt x="69121" y="216670"/>
                      <a:pt x="84123" y="235101"/>
                    </a:cubicBezTo>
                    <a:cubicBezTo>
                      <a:pt x="99125" y="253532"/>
                      <a:pt x="96124" y="280535"/>
                      <a:pt x="77693" y="295537"/>
                    </a:cubicBezTo>
                    <a:cubicBezTo>
                      <a:pt x="72979" y="299394"/>
                      <a:pt x="66978" y="301966"/>
                      <a:pt x="60977" y="303681"/>
                    </a:cubicBezTo>
                    <a:lnTo>
                      <a:pt x="50261" y="405265"/>
                    </a:lnTo>
                    <a:lnTo>
                      <a:pt x="49833" y="411266"/>
                    </a:lnTo>
                    <a:lnTo>
                      <a:pt x="10399" y="442984"/>
                    </a:lnTo>
                    <a:cubicBezTo>
                      <a:pt x="11685" y="459272"/>
                      <a:pt x="12971" y="475559"/>
                      <a:pt x="14686" y="491847"/>
                    </a:cubicBezTo>
                    <a:lnTo>
                      <a:pt x="114555" y="411266"/>
                    </a:lnTo>
                    <a:cubicBezTo>
                      <a:pt x="111555" y="396264"/>
                      <a:pt x="116698" y="380405"/>
                      <a:pt x="129557" y="370118"/>
                    </a:cubicBezTo>
                    <a:cubicBezTo>
                      <a:pt x="147988" y="355116"/>
                      <a:pt x="175420" y="358116"/>
                      <a:pt x="190422" y="376547"/>
                    </a:cubicBezTo>
                    <a:cubicBezTo>
                      <a:pt x="205424" y="394978"/>
                      <a:pt x="201995" y="422410"/>
                      <a:pt x="183564" y="436983"/>
                    </a:cubicBezTo>
                    <a:cubicBezTo>
                      <a:pt x="167705" y="449842"/>
                      <a:pt x="145416" y="448985"/>
                      <a:pt x="129986" y="436554"/>
                    </a:cubicBezTo>
                    <a:lnTo>
                      <a:pt x="18115" y="526994"/>
                    </a:lnTo>
                    <a:cubicBezTo>
                      <a:pt x="20686" y="550997"/>
                      <a:pt x="23687" y="575429"/>
                      <a:pt x="26687" y="599432"/>
                    </a:cubicBezTo>
                    <a:lnTo>
                      <a:pt x="256002" y="414695"/>
                    </a:lnTo>
                    <a:lnTo>
                      <a:pt x="265431" y="328541"/>
                    </a:lnTo>
                    <a:cubicBezTo>
                      <a:pt x="261574" y="325969"/>
                      <a:pt x="258145" y="323397"/>
                      <a:pt x="255144" y="319540"/>
                    </a:cubicBezTo>
                    <a:cubicBezTo>
                      <a:pt x="240142" y="301109"/>
                      <a:pt x="243143" y="274106"/>
                      <a:pt x="261574" y="259104"/>
                    </a:cubicBezTo>
                    <a:cubicBezTo>
                      <a:pt x="280004" y="244102"/>
                      <a:pt x="307008" y="247102"/>
                      <a:pt x="322010" y="265533"/>
                    </a:cubicBezTo>
                    <a:cubicBezTo>
                      <a:pt x="337011" y="283964"/>
                      <a:pt x="334011" y="310967"/>
                      <a:pt x="315580" y="325969"/>
                    </a:cubicBezTo>
                    <a:lnTo>
                      <a:pt x="315580" y="325969"/>
                    </a:lnTo>
                    <a:cubicBezTo>
                      <a:pt x="309151" y="331113"/>
                      <a:pt x="301864" y="334113"/>
                      <a:pt x="294149" y="334970"/>
                    </a:cubicBezTo>
                    <a:lnTo>
                      <a:pt x="284719" y="424124"/>
                    </a:lnTo>
                    <a:lnTo>
                      <a:pt x="284291" y="429697"/>
                    </a:lnTo>
                    <a:lnTo>
                      <a:pt x="31831" y="633293"/>
                    </a:lnTo>
                    <a:cubicBezTo>
                      <a:pt x="33974" y="647009"/>
                      <a:pt x="36117" y="660725"/>
                      <a:pt x="38260" y="674441"/>
                    </a:cubicBezTo>
                    <a:lnTo>
                      <a:pt x="277861" y="481560"/>
                    </a:lnTo>
                    <a:lnTo>
                      <a:pt x="283862" y="482417"/>
                    </a:lnTo>
                    <a:lnTo>
                      <a:pt x="399591" y="494419"/>
                    </a:lnTo>
                    <a:lnTo>
                      <a:pt x="486602" y="424124"/>
                    </a:lnTo>
                    <a:cubicBezTo>
                      <a:pt x="483173" y="392406"/>
                      <a:pt x="480172" y="360259"/>
                      <a:pt x="474172" y="328541"/>
                    </a:cubicBezTo>
                    <a:cubicBezTo>
                      <a:pt x="463027" y="279678"/>
                      <a:pt x="454026" y="229100"/>
                      <a:pt x="433024" y="183237"/>
                    </a:cubicBezTo>
                    <a:lnTo>
                      <a:pt x="343870" y="173379"/>
                    </a:lnTo>
                    <a:lnTo>
                      <a:pt x="337869" y="172950"/>
                    </a:lnTo>
                    <a:lnTo>
                      <a:pt x="201137" y="3215"/>
                    </a:lnTo>
                    <a:cubicBezTo>
                      <a:pt x="201566" y="14787"/>
                      <a:pt x="197280" y="25932"/>
                      <a:pt x="188707" y="34933"/>
                    </a:cubicBezTo>
                    <a:cubicBezTo>
                      <a:pt x="188707" y="34933"/>
                      <a:pt x="188707" y="34933"/>
                      <a:pt x="188279" y="34933"/>
                    </a:cubicBezTo>
                    <a:lnTo>
                      <a:pt x="156989" y="115514"/>
                    </a:lnTo>
                    <a:lnTo>
                      <a:pt x="156989" y="1168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A750F66-3999-41DC-9542-020F6298E94B}"/>
                  </a:ext>
                </a:extLst>
              </p:cNvPr>
              <p:cNvSpPr/>
              <p:nvPr/>
            </p:nvSpPr>
            <p:spPr>
              <a:xfrm>
                <a:off x="5648730" y="596860"/>
                <a:ext cx="505778" cy="240030"/>
              </a:xfrm>
              <a:custGeom>
                <a:avLst/>
                <a:gdLst>
                  <a:gd name="connsiteX0" fmla="*/ 504277 w 505777"/>
                  <a:gd name="connsiteY0" fmla="*/ 237244 h 240030"/>
                  <a:gd name="connsiteX1" fmla="*/ 504277 w 505777"/>
                  <a:gd name="connsiteY1" fmla="*/ 190952 h 240030"/>
                  <a:gd name="connsiteX2" fmla="*/ 444699 w 505777"/>
                  <a:gd name="connsiteY2" fmla="*/ 131374 h 240030"/>
                  <a:gd name="connsiteX3" fmla="*/ 310539 w 505777"/>
                  <a:gd name="connsiteY3" fmla="*/ 131802 h 240030"/>
                  <a:gd name="connsiteX4" fmla="*/ 304538 w 505777"/>
                  <a:gd name="connsiteY4" fmla="*/ 131802 h 240030"/>
                  <a:gd name="connsiteX5" fmla="*/ 175951 w 505777"/>
                  <a:gd name="connsiteY5" fmla="*/ 3215 h 240030"/>
                  <a:gd name="connsiteX6" fmla="*/ 3215 w 505777"/>
                  <a:gd name="connsiteY6" fmla="*/ 3215 h 240030"/>
                  <a:gd name="connsiteX7" fmla="*/ 8787 w 505777"/>
                  <a:gd name="connsiteY7" fmla="*/ 37505 h 240030"/>
                  <a:gd name="connsiteX8" fmla="*/ 153233 w 505777"/>
                  <a:gd name="connsiteY8" fmla="*/ 37505 h 240030"/>
                  <a:gd name="connsiteX9" fmla="*/ 157520 w 505777"/>
                  <a:gd name="connsiteY9" fmla="*/ 37505 h 240030"/>
                  <a:gd name="connsiteX10" fmla="*/ 289965 w 505777"/>
                  <a:gd name="connsiteY10" fmla="*/ 169950 h 240030"/>
                  <a:gd name="connsiteX11" fmla="*/ 418124 w 505777"/>
                  <a:gd name="connsiteY11" fmla="*/ 170378 h 240030"/>
                  <a:gd name="connsiteX12" fmla="*/ 421981 w 505777"/>
                  <a:gd name="connsiteY12" fmla="*/ 170378 h 240030"/>
                  <a:gd name="connsiteX13" fmla="*/ 483703 w 505777"/>
                  <a:gd name="connsiteY13" fmla="*/ 232100 h 240030"/>
                  <a:gd name="connsiteX14" fmla="*/ 483703 w 505777"/>
                  <a:gd name="connsiteY14" fmla="*/ 234672 h 240030"/>
                  <a:gd name="connsiteX15" fmla="*/ 504277 w 505777"/>
                  <a:gd name="connsiteY15" fmla="*/ 237244 h 24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5777" h="240030">
                    <a:moveTo>
                      <a:pt x="504277" y="237244"/>
                    </a:moveTo>
                    <a:lnTo>
                      <a:pt x="504277" y="190952"/>
                    </a:lnTo>
                    <a:lnTo>
                      <a:pt x="444699" y="131374"/>
                    </a:lnTo>
                    <a:lnTo>
                      <a:pt x="310539" y="131802"/>
                    </a:lnTo>
                    <a:lnTo>
                      <a:pt x="304538" y="131802"/>
                    </a:lnTo>
                    <a:lnTo>
                      <a:pt x="175951" y="3215"/>
                    </a:lnTo>
                    <a:lnTo>
                      <a:pt x="3215" y="3215"/>
                    </a:lnTo>
                    <a:cubicBezTo>
                      <a:pt x="5358" y="14788"/>
                      <a:pt x="7072" y="26360"/>
                      <a:pt x="8787" y="37505"/>
                    </a:cubicBezTo>
                    <a:lnTo>
                      <a:pt x="153233" y="37505"/>
                    </a:lnTo>
                    <a:lnTo>
                      <a:pt x="157520" y="37505"/>
                    </a:lnTo>
                    <a:lnTo>
                      <a:pt x="289965" y="169950"/>
                    </a:lnTo>
                    <a:lnTo>
                      <a:pt x="418124" y="170378"/>
                    </a:lnTo>
                    <a:lnTo>
                      <a:pt x="421981" y="170378"/>
                    </a:lnTo>
                    <a:lnTo>
                      <a:pt x="483703" y="232100"/>
                    </a:lnTo>
                    <a:lnTo>
                      <a:pt x="483703" y="234672"/>
                    </a:lnTo>
                    <a:cubicBezTo>
                      <a:pt x="490561" y="235101"/>
                      <a:pt x="497419" y="236387"/>
                      <a:pt x="504277" y="237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4E22FAE-4066-4D25-8FA9-6A08CCF2DF64}"/>
                  </a:ext>
                </a:extLst>
              </p:cNvPr>
              <p:cNvSpPr/>
              <p:nvPr/>
            </p:nvSpPr>
            <p:spPr>
              <a:xfrm>
                <a:off x="5628584" y="437840"/>
                <a:ext cx="630079" cy="317183"/>
              </a:xfrm>
              <a:custGeom>
                <a:avLst/>
                <a:gdLst>
                  <a:gd name="connsiteX0" fmla="*/ 630722 w 630078"/>
                  <a:gd name="connsiteY0" fmla="*/ 238530 h 317182"/>
                  <a:gd name="connsiteX1" fmla="*/ 630722 w 630078"/>
                  <a:gd name="connsiteY1" fmla="*/ 238530 h 317182"/>
                  <a:gd name="connsiteX2" fmla="*/ 602433 w 630078"/>
                  <a:gd name="connsiteY2" fmla="*/ 228671 h 317182"/>
                  <a:gd name="connsiteX3" fmla="*/ 599004 w 630078"/>
                  <a:gd name="connsiteY3" fmla="*/ 225242 h 317182"/>
                  <a:gd name="connsiteX4" fmla="*/ 586573 w 630078"/>
                  <a:gd name="connsiteY4" fmla="*/ 200382 h 317182"/>
                  <a:gd name="connsiteX5" fmla="*/ 440412 w 630078"/>
                  <a:gd name="connsiteY5" fmla="*/ 54221 h 317182"/>
                  <a:gd name="connsiteX6" fmla="*/ 302395 w 630078"/>
                  <a:gd name="connsiteY6" fmla="*/ 54221 h 317182"/>
                  <a:gd name="connsiteX7" fmla="*/ 295966 w 630078"/>
                  <a:gd name="connsiteY7" fmla="*/ 54221 h 317182"/>
                  <a:gd name="connsiteX8" fmla="*/ 245816 w 630078"/>
                  <a:gd name="connsiteY8" fmla="*/ 3643 h 317182"/>
                  <a:gd name="connsiteX9" fmla="*/ 3215 w 630078"/>
                  <a:gd name="connsiteY9" fmla="*/ 3215 h 317182"/>
                  <a:gd name="connsiteX10" fmla="*/ 6644 w 630078"/>
                  <a:gd name="connsiteY10" fmla="*/ 32790 h 317182"/>
                  <a:gd name="connsiteX11" fmla="*/ 218813 w 630078"/>
                  <a:gd name="connsiteY11" fmla="*/ 32790 h 317182"/>
                  <a:gd name="connsiteX12" fmla="*/ 222671 w 630078"/>
                  <a:gd name="connsiteY12" fmla="*/ 32790 h 317182"/>
                  <a:gd name="connsiteX13" fmla="*/ 281392 w 630078"/>
                  <a:gd name="connsiteY13" fmla="*/ 91511 h 317182"/>
                  <a:gd name="connsiteX14" fmla="*/ 439555 w 630078"/>
                  <a:gd name="connsiteY14" fmla="*/ 91511 h 317182"/>
                  <a:gd name="connsiteX15" fmla="*/ 443841 w 630078"/>
                  <a:gd name="connsiteY15" fmla="*/ 91083 h 317182"/>
                  <a:gd name="connsiteX16" fmla="*/ 520136 w 630078"/>
                  <a:gd name="connsiteY16" fmla="*/ 167378 h 317182"/>
                  <a:gd name="connsiteX17" fmla="*/ 520136 w 630078"/>
                  <a:gd name="connsiteY17" fmla="*/ 171664 h 317182"/>
                  <a:gd name="connsiteX18" fmla="*/ 520136 w 630078"/>
                  <a:gd name="connsiteY18" fmla="*/ 226957 h 317182"/>
                  <a:gd name="connsiteX19" fmla="*/ 611005 w 630078"/>
                  <a:gd name="connsiteY19" fmla="*/ 317825 h 317182"/>
                  <a:gd name="connsiteX20" fmla="*/ 630722 w 630078"/>
                  <a:gd name="connsiteY20" fmla="*/ 238530 h 31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30078" h="317182">
                    <a:moveTo>
                      <a:pt x="630722" y="238530"/>
                    </a:moveTo>
                    <a:lnTo>
                      <a:pt x="630722" y="238530"/>
                    </a:lnTo>
                    <a:cubicBezTo>
                      <a:pt x="620435" y="238530"/>
                      <a:pt x="610576" y="235101"/>
                      <a:pt x="602433" y="228671"/>
                    </a:cubicBezTo>
                    <a:cubicBezTo>
                      <a:pt x="601147" y="227814"/>
                      <a:pt x="600289" y="226528"/>
                      <a:pt x="599004" y="225242"/>
                    </a:cubicBezTo>
                    <a:cubicBezTo>
                      <a:pt x="592146" y="218384"/>
                      <a:pt x="587859" y="209383"/>
                      <a:pt x="586573" y="200382"/>
                    </a:cubicBezTo>
                    <a:lnTo>
                      <a:pt x="440412" y="54221"/>
                    </a:lnTo>
                    <a:lnTo>
                      <a:pt x="302395" y="54221"/>
                    </a:lnTo>
                    <a:lnTo>
                      <a:pt x="295966" y="54221"/>
                    </a:lnTo>
                    <a:lnTo>
                      <a:pt x="245816" y="3643"/>
                    </a:lnTo>
                    <a:lnTo>
                      <a:pt x="3215" y="3215"/>
                    </a:lnTo>
                    <a:cubicBezTo>
                      <a:pt x="4501" y="13073"/>
                      <a:pt x="5358" y="22931"/>
                      <a:pt x="6644" y="32790"/>
                    </a:cubicBezTo>
                    <a:lnTo>
                      <a:pt x="218813" y="32790"/>
                    </a:lnTo>
                    <a:lnTo>
                      <a:pt x="222671" y="32790"/>
                    </a:lnTo>
                    <a:lnTo>
                      <a:pt x="281392" y="91511"/>
                    </a:lnTo>
                    <a:lnTo>
                      <a:pt x="439555" y="91511"/>
                    </a:lnTo>
                    <a:lnTo>
                      <a:pt x="443841" y="91083"/>
                    </a:lnTo>
                    <a:lnTo>
                      <a:pt x="520136" y="167378"/>
                    </a:lnTo>
                    <a:lnTo>
                      <a:pt x="520136" y="171664"/>
                    </a:lnTo>
                    <a:lnTo>
                      <a:pt x="520136" y="226957"/>
                    </a:lnTo>
                    <a:lnTo>
                      <a:pt x="611005" y="317825"/>
                    </a:lnTo>
                    <a:cubicBezTo>
                      <a:pt x="618720" y="292108"/>
                      <a:pt x="624292" y="265105"/>
                      <a:pt x="630722" y="2385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409AFC7A-4979-499D-BCB5-B06E02EB7663}"/>
                  </a:ext>
                </a:extLst>
              </p:cNvPr>
              <p:cNvSpPr/>
              <p:nvPr/>
            </p:nvSpPr>
            <p:spPr>
              <a:xfrm>
                <a:off x="6241947" y="1152787"/>
                <a:ext cx="111443" cy="77153"/>
              </a:xfrm>
              <a:custGeom>
                <a:avLst/>
                <a:gdLst>
                  <a:gd name="connsiteX0" fmla="*/ 82082 w 111442"/>
                  <a:gd name="connsiteY0" fmla="*/ 10930 h 77152"/>
                  <a:gd name="connsiteX1" fmla="*/ 11359 w 111442"/>
                  <a:gd name="connsiteY1" fmla="*/ 3215 h 77152"/>
                  <a:gd name="connsiteX2" fmla="*/ 3215 w 111442"/>
                  <a:gd name="connsiteY2" fmla="*/ 76081 h 77152"/>
                  <a:gd name="connsiteX3" fmla="*/ 20360 w 111442"/>
                  <a:gd name="connsiteY3" fmla="*/ 77795 h 77152"/>
                  <a:gd name="connsiteX4" fmla="*/ 36219 w 111442"/>
                  <a:gd name="connsiteY4" fmla="*/ 47792 h 77152"/>
                  <a:gd name="connsiteX5" fmla="*/ 96655 w 111442"/>
                  <a:gd name="connsiteY5" fmla="*/ 54221 h 77152"/>
                  <a:gd name="connsiteX6" fmla="*/ 103942 w 111442"/>
                  <a:gd name="connsiteY6" fmla="*/ 67937 h 77152"/>
                  <a:gd name="connsiteX7" fmla="*/ 110371 w 111442"/>
                  <a:gd name="connsiteY7" fmla="*/ 45649 h 77152"/>
                  <a:gd name="connsiteX8" fmla="*/ 82082 w 111442"/>
                  <a:gd name="connsiteY8" fmla="*/ 10930 h 77152"/>
                  <a:gd name="connsiteX9" fmla="*/ 82082 w 111442"/>
                  <a:gd name="connsiteY9" fmla="*/ 10930 h 7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442" h="77152">
                    <a:moveTo>
                      <a:pt x="82082" y="10930"/>
                    </a:moveTo>
                    <a:lnTo>
                      <a:pt x="11359" y="3215"/>
                    </a:lnTo>
                    <a:cubicBezTo>
                      <a:pt x="8358" y="27646"/>
                      <a:pt x="5358" y="51649"/>
                      <a:pt x="3215" y="76081"/>
                    </a:cubicBezTo>
                    <a:lnTo>
                      <a:pt x="20360" y="77795"/>
                    </a:lnTo>
                    <a:cubicBezTo>
                      <a:pt x="21217" y="66222"/>
                      <a:pt x="26361" y="55507"/>
                      <a:pt x="36219" y="47792"/>
                    </a:cubicBezTo>
                    <a:cubicBezTo>
                      <a:pt x="54650" y="32790"/>
                      <a:pt x="81653" y="35790"/>
                      <a:pt x="96655" y="54221"/>
                    </a:cubicBezTo>
                    <a:cubicBezTo>
                      <a:pt x="100084" y="58507"/>
                      <a:pt x="102227" y="62794"/>
                      <a:pt x="103942" y="67937"/>
                    </a:cubicBezTo>
                    <a:cubicBezTo>
                      <a:pt x="103942" y="60222"/>
                      <a:pt x="106085" y="52507"/>
                      <a:pt x="110371" y="45649"/>
                    </a:cubicBezTo>
                    <a:lnTo>
                      <a:pt x="82082" y="10930"/>
                    </a:lnTo>
                    <a:lnTo>
                      <a:pt x="82082" y="109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00EACB64-6459-418A-89C9-715E885C591F}"/>
                  </a:ext>
                </a:extLst>
              </p:cNvPr>
              <p:cNvSpPr/>
              <p:nvPr/>
            </p:nvSpPr>
            <p:spPr>
              <a:xfrm>
                <a:off x="5656874" y="650438"/>
                <a:ext cx="450056" cy="201454"/>
              </a:xfrm>
              <a:custGeom>
                <a:avLst/>
                <a:gdLst>
                  <a:gd name="connsiteX0" fmla="*/ 277963 w 450056"/>
                  <a:gd name="connsiteY0" fmla="*/ 136088 h 201453"/>
                  <a:gd name="connsiteX1" fmla="*/ 277963 w 450056"/>
                  <a:gd name="connsiteY1" fmla="*/ 136088 h 201453"/>
                  <a:gd name="connsiteX2" fmla="*/ 273677 w 450056"/>
                  <a:gd name="connsiteY2" fmla="*/ 135660 h 201453"/>
                  <a:gd name="connsiteX3" fmla="*/ 141232 w 450056"/>
                  <a:gd name="connsiteY3" fmla="*/ 3215 h 201453"/>
                  <a:gd name="connsiteX4" fmla="*/ 3215 w 450056"/>
                  <a:gd name="connsiteY4" fmla="*/ 3215 h 201453"/>
                  <a:gd name="connsiteX5" fmla="*/ 3215 w 450056"/>
                  <a:gd name="connsiteY5" fmla="*/ 4072 h 201453"/>
                  <a:gd name="connsiteX6" fmla="*/ 4501 w 450056"/>
                  <a:gd name="connsiteY6" fmla="*/ 28075 h 201453"/>
                  <a:gd name="connsiteX7" fmla="*/ 112943 w 450056"/>
                  <a:gd name="connsiteY7" fmla="*/ 28075 h 201453"/>
                  <a:gd name="connsiteX8" fmla="*/ 120658 w 450056"/>
                  <a:gd name="connsiteY8" fmla="*/ 28075 h 201453"/>
                  <a:gd name="connsiteX9" fmla="*/ 281392 w 450056"/>
                  <a:gd name="connsiteY9" fmla="*/ 188809 h 201453"/>
                  <a:gd name="connsiteX10" fmla="*/ 322969 w 450056"/>
                  <a:gd name="connsiteY10" fmla="*/ 188809 h 201453"/>
                  <a:gd name="connsiteX11" fmla="*/ 332827 w 450056"/>
                  <a:gd name="connsiteY11" fmla="*/ 172950 h 201453"/>
                  <a:gd name="connsiteX12" fmla="*/ 393692 w 450056"/>
                  <a:gd name="connsiteY12" fmla="*/ 172950 h 201453"/>
                  <a:gd name="connsiteX13" fmla="*/ 406122 w 450056"/>
                  <a:gd name="connsiteY13" fmla="*/ 199096 h 201453"/>
                  <a:gd name="connsiteX14" fmla="*/ 415552 w 450056"/>
                  <a:gd name="connsiteY14" fmla="*/ 187095 h 201453"/>
                  <a:gd name="connsiteX15" fmla="*/ 446842 w 450056"/>
                  <a:gd name="connsiteY15" fmla="*/ 177665 h 201453"/>
                  <a:gd name="connsiteX16" fmla="*/ 405265 w 450056"/>
                  <a:gd name="connsiteY16" fmla="*/ 136088 h 201453"/>
                  <a:gd name="connsiteX17" fmla="*/ 277963 w 450056"/>
                  <a:gd name="connsiteY17" fmla="*/ 136088 h 201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50056" h="201453">
                    <a:moveTo>
                      <a:pt x="277963" y="136088"/>
                    </a:moveTo>
                    <a:lnTo>
                      <a:pt x="277963" y="136088"/>
                    </a:lnTo>
                    <a:lnTo>
                      <a:pt x="273677" y="135660"/>
                    </a:lnTo>
                    <a:lnTo>
                      <a:pt x="141232" y="3215"/>
                    </a:lnTo>
                    <a:lnTo>
                      <a:pt x="3215" y="3215"/>
                    </a:lnTo>
                    <a:cubicBezTo>
                      <a:pt x="3215" y="3215"/>
                      <a:pt x="3215" y="3643"/>
                      <a:pt x="3215" y="4072"/>
                    </a:cubicBezTo>
                    <a:cubicBezTo>
                      <a:pt x="4501" y="11787"/>
                      <a:pt x="4501" y="19931"/>
                      <a:pt x="4501" y="28075"/>
                    </a:cubicBezTo>
                    <a:lnTo>
                      <a:pt x="112943" y="28075"/>
                    </a:lnTo>
                    <a:lnTo>
                      <a:pt x="120658" y="28075"/>
                    </a:lnTo>
                    <a:lnTo>
                      <a:pt x="281392" y="188809"/>
                    </a:lnTo>
                    <a:lnTo>
                      <a:pt x="322969" y="188809"/>
                    </a:lnTo>
                    <a:cubicBezTo>
                      <a:pt x="325112" y="183237"/>
                      <a:pt x="328113" y="177665"/>
                      <a:pt x="332827" y="172950"/>
                    </a:cubicBezTo>
                    <a:cubicBezTo>
                      <a:pt x="349544" y="156234"/>
                      <a:pt x="376976" y="156234"/>
                      <a:pt x="393692" y="172950"/>
                    </a:cubicBezTo>
                    <a:cubicBezTo>
                      <a:pt x="400979" y="180237"/>
                      <a:pt x="405265" y="189667"/>
                      <a:pt x="406122" y="199096"/>
                    </a:cubicBezTo>
                    <a:cubicBezTo>
                      <a:pt x="408694" y="194810"/>
                      <a:pt x="412123" y="190524"/>
                      <a:pt x="415552" y="187095"/>
                    </a:cubicBezTo>
                    <a:cubicBezTo>
                      <a:pt x="424553" y="179380"/>
                      <a:pt x="435697" y="177236"/>
                      <a:pt x="446842" y="177665"/>
                    </a:cubicBezTo>
                    <a:lnTo>
                      <a:pt x="405265" y="136088"/>
                    </a:lnTo>
                    <a:lnTo>
                      <a:pt x="277963" y="136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60A8547-2ABB-4E97-8A7D-14468D660076}"/>
                  </a:ext>
                </a:extLst>
              </p:cNvPr>
              <p:cNvSpPr/>
              <p:nvPr/>
            </p:nvSpPr>
            <p:spPr>
              <a:xfrm>
                <a:off x="7523964" y="3343918"/>
                <a:ext cx="98584" cy="162878"/>
              </a:xfrm>
              <a:custGeom>
                <a:avLst/>
                <a:gdLst>
                  <a:gd name="connsiteX0" fmla="*/ 3215 w 98583"/>
                  <a:gd name="connsiteY0" fmla="*/ 162234 h 162877"/>
                  <a:gd name="connsiteX1" fmla="*/ 91083 w 98583"/>
                  <a:gd name="connsiteY1" fmla="*/ 91511 h 162877"/>
                  <a:gd name="connsiteX2" fmla="*/ 95369 w 98583"/>
                  <a:gd name="connsiteY2" fmla="*/ 52935 h 162877"/>
                  <a:gd name="connsiteX3" fmla="*/ 95369 w 98583"/>
                  <a:gd name="connsiteY3" fmla="*/ 52935 h 162877"/>
                  <a:gd name="connsiteX4" fmla="*/ 81224 w 98583"/>
                  <a:gd name="connsiteY4" fmla="*/ 3215 h 162877"/>
                  <a:gd name="connsiteX5" fmla="*/ 73081 w 98583"/>
                  <a:gd name="connsiteY5" fmla="*/ 77795 h 162877"/>
                  <a:gd name="connsiteX6" fmla="*/ 72223 w 98583"/>
                  <a:gd name="connsiteY6" fmla="*/ 85939 h 162877"/>
                  <a:gd name="connsiteX7" fmla="*/ 8358 w 98583"/>
                  <a:gd name="connsiteY7" fmla="*/ 137374 h 162877"/>
                  <a:gd name="connsiteX8" fmla="*/ 3215 w 98583"/>
                  <a:gd name="connsiteY8" fmla="*/ 162234 h 162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583" h="162877">
                    <a:moveTo>
                      <a:pt x="3215" y="162234"/>
                    </a:moveTo>
                    <a:lnTo>
                      <a:pt x="91083" y="91511"/>
                    </a:lnTo>
                    <a:lnTo>
                      <a:pt x="95369" y="52935"/>
                    </a:lnTo>
                    <a:lnTo>
                      <a:pt x="95369" y="52935"/>
                    </a:lnTo>
                    <a:cubicBezTo>
                      <a:pt x="90654" y="36647"/>
                      <a:pt x="85939" y="19931"/>
                      <a:pt x="81224" y="3215"/>
                    </a:cubicBezTo>
                    <a:lnTo>
                      <a:pt x="73081" y="77795"/>
                    </a:lnTo>
                    <a:lnTo>
                      <a:pt x="72223" y="85939"/>
                    </a:lnTo>
                    <a:lnTo>
                      <a:pt x="8358" y="137374"/>
                    </a:lnTo>
                    <a:cubicBezTo>
                      <a:pt x="7072" y="145518"/>
                      <a:pt x="4929" y="154090"/>
                      <a:pt x="3215" y="1622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56676D6-3086-4C0A-B236-F30A56466697}"/>
                  </a:ext>
                </a:extLst>
              </p:cNvPr>
              <p:cNvSpPr/>
              <p:nvPr/>
            </p:nvSpPr>
            <p:spPr>
              <a:xfrm>
                <a:off x="6505123" y="4784955"/>
                <a:ext cx="514350" cy="227171"/>
              </a:xfrm>
              <a:custGeom>
                <a:avLst/>
                <a:gdLst>
                  <a:gd name="connsiteX0" fmla="*/ 513279 w 514350"/>
                  <a:gd name="connsiteY0" fmla="*/ 183666 h 227171"/>
                  <a:gd name="connsiteX1" fmla="*/ 513279 w 514350"/>
                  <a:gd name="connsiteY1" fmla="*/ 183666 h 227171"/>
                  <a:gd name="connsiteX2" fmla="*/ 502991 w 514350"/>
                  <a:gd name="connsiteY2" fmla="*/ 160949 h 227171"/>
                  <a:gd name="connsiteX3" fmla="*/ 285678 w 514350"/>
                  <a:gd name="connsiteY3" fmla="*/ 198668 h 227171"/>
                  <a:gd name="connsiteX4" fmla="*/ 281392 w 514350"/>
                  <a:gd name="connsiteY4" fmla="*/ 199097 h 227171"/>
                  <a:gd name="connsiteX5" fmla="*/ 3215 w 514350"/>
                  <a:gd name="connsiteY5" fmla="*/ 3215 h 227171"/>
                  <a:gd name="connsiteX6" fmla="*/ 21646 w 514350"/>
                  <a:gd name="connsiteY6" fmla="*/ 55936 h 227171"/>
                  <a:gd name="connsiteX7" fmla="*/ 265105 w 514350"/>
                  <a:gd name="connsiteY7" fmla="*/ 227386 h 227171"/>
                  <a:gd name="connsiteX8" fmla="*/ 513279 w 514350"/>
                  <a:gd name="connsiteY8" fmla="*/ 183666 h 22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4350" h="227171">
                    <a:moveTo>
                      <a:pt x="513279" y="183666"/>
                    </a:moveTo>
                    <a:lnTo>
                      <a:pt x="513279" y="183666"/>
                    </a:lnTo>
                    <a:cubicBezTo>
                      <a:pt x="509850" y="175951"/>
                      <a:pt x="506420" y="168235"/>
                      <a:pt x="502991" y="160949"/>
                    </a:cubicBezTo>
                    <a:lnTo>
                      <a:pt x="285678" y="198668"/>
                    </a:lnTo>
                    <a:lnTo>
                      <a:pt x="281392" y="199097"/>
                    </a:lnTo>
                    <a:lnTo>
                      <a:pt x="3215" y="3215"/>
                    </a:lnTo>
                    <a:cubicBezTo>
                      <a:pt x="9215" y="20788"/>
                      <a:pt x="15216" y="38362"/>
                      <a:pt x="21646" y="55936"/>
                    </a:cubicBezTo>
                    <a:lnTo>
                      <a:pt x="265105" y="227386"/>
                    </a:lnTo>
                    <a:lnTo>
                      <a:pt x="513279" y="1836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9C31964-D70B-43CC-813E-4B8B9DC0ADC5}"/>
                  </a:ext>
                </a:extLst>
              </p:cNvPr>
              <p:cNvSpPr/>
              <p:nvPr/>
            </p:nvSpPr>
            <p:spPr>
              <a:xfrm>
                <a:off x="5867329" y="3702248"/>
                <a:ext cx="25718" cy="38576"/>
              </a:xfrm>
              <a:custGeom>
                <a:avLst/>
                <a:gdLst>
                  <a:gd name="connsiteX0" fmla="*/ 10073 w 25717"/>
                  <a:gd name="connsiteY0" fmla="*/ 3215 h 38576"/>
                  <a:gd name="connsiteX1" fmla="*/ 3215 w 25717"/>
                  <a:gd name="connsiteY1" fmla="*/ 10073 h 38576"/>
                  <a:gd name="connsiteX2" fmla="*/ 15216 w 25717"/>
                  <a:gd name="connsiteY2" fmla="*/ 37505 h 38576"/>
                  <a:gd name="connsiteX3" fmla="*/ 25075 w 25717"/>
                  <a:gd name="connsiteY3" fmla="*/ 27646 h 38576"/>
                  <a:gd name="connsiteX4" fmla="*/ 10073 w 25717"/>
                  <a:gd name="connsiteY4" fmla="*/ 3215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17" h="38576">
                    <a:moveTo>
                      <a:pt x="10073" y="3215"/>
                    </a:moveTo>
                    <a:lnTo>
                      <a:pt x="3215" y="10073"/>
                    </a:lnTo>
                    <a:cubicBezTo>
                      <a:pt x="7072" y="19074"/>
                      <a:pt x="11359" y="28075"/>
                      <a:pt x="15216" y="37505"/>
                    </a:cubicBezTo>
                    <a:cubicBezTo>
                      <a:pt x="18217" y="34076"/>
                      <a:pt x="21646" y="31075"/>
                      <a:pt x="25075" y="27646"/>
                    </a:cubicBezTo>
                    <a:cubicBezTo>
                      <a:pt x="19931" y="19502"/>
                      <a:pt x="14788" y="11359"/>
                      <a:pt x="10073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6D59F56-03CE-437D-8C08-87C9A7260599}"/>
                  </a:ext>
                </a:extLst>
              </p:cNvPr>
              <p:cNvSpPr/>
              <p:nvPr/>
            </p:nvSpPr>
            <p:spPr>
              <a:xfrm>
                <a:off x="5749028" y="3576233"/>
                <a:ext cx="68580" cy="47149"/>
              </a:xfrm>
              <a:custGeom>
                <a:avLst/>
                <a:gdLst>
                  <a:gd name="connsiteX0" fmla="*/ 3215 w 68580"/>
                  <a:gd name="connsiteY0" fmla="*/ 41791 h 47148"/>
                  <a:gd name="connsiteX1" fmla="*/ 67080 w 68580"/>
                  <a:gd name="connsiteY1" fmla="*/ 41791 h 47148"/>
                  <a:gd name="connsiteX2" fmla="*/ 68794 w 68580"/>
                  <a:gd name="connsiteY2" fmla="*/ 41362 h 47148"/>
                  <a:gd name="connsiteX3" fmla="*/ 41791 w 68580"/>
                  <a:gd name="connsiteY3" fmla="*/ 3215 h 47148"/>
                  <a:gd name="connsiteX4" fmla="*/ 3215 w 68580"/>
                  <a:gd name="connsiteY4" fmla="*/ 41791 h 4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" h="47148">
                    <a:moveTo>
                      <a:pt x="3215" y="41791"/>
                    </a:moveTo>
                    <a:cubicBezTo>
                      <a:pt x="24646" y="44791"/>
                      <a:pt x="46077" y="47792"/>
                      <a:pt x="67080" y="41791"/>
                    </a:cubicBezTo>
                    <a:cubicBezTo>
                      <a:pt x="67508" y="41791"/>
                      <a:pt x="68366" y="41362"/>
                      <a:pt x="68794" y="41362"/>
                    </a:cubicBezTo>
                    <a:cubicBezTo>
                      <a:pt x="59793" y="28504"/>
                      <a:pt x="50792" y="15645"/>
                      <a:pt x="41791" y="3215"/>
                    </a:cubicBezTo>
                    <a:lnTo>
                      <a:pt x="3215" y="417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78319A7D-1B29-4A89-BE88-12CA97DD97E4}"/>
                  </a:ext>
                </a:extLst>
              </p:cNvPr>
              <p:cNvSpPr/>
              <p:nvPr/>
            </p:nvSpPr>
            <p:spPr>
              <a:xfrm>
                <a:off x="5803035" y="2917007"/>
                <a:ext cx="630079" cy="732949"/>
              </a:xfrm>
              <a:custGeom>
                <a:avLst/>
                <a:gdLst>
                  <a:gd name="connsiteX0" fmla="*/ 309253 w 630078"/>
                  <a:gd name="connsiteY0" fmla="*/ 488847 h 732948"/>
                  <a:gd name="connsiteX1" fmla="*/ 309253 w 630078"/>
                  <a:gd name="connsiteY1" fmla="*/ 488847 h 732948"/>
                  <a:gd name="connsiteX2" fmla="*/ 347829 w 630078"/>
                  <a:gd name="connsiteY2" fmla="*/ 488847 h 732948"/>
                  <a:gd name="connsiteX3" fmla="*/ 513279 w 630078"/>
                  <a:gd name="connsiteY3" fmla="*/ 323398 h 732948"/>
                  <a:gd name="connsiteX4" fmla="*/ 513279 w 630078"/>
                  <a:gd name="connsiteY4" fmla="*/ 200382 h 732948"/>
                  <a:gd name="connsiteX5" fmla="*/ 513279 w 630078"/>
                  <a:gd name="connsiteY5" fmla="*/ 196525 h 732948"/>
                  <a:gd name="connsiteX6" fmla="*/ 630722 w 630078"/>
                  <a:gd name="connsiteY6" fmla="*/ 79081 h 732948"/>
                  <a:gd name="connsiteX7" fmla="*/ 626436 w 630078"/>
                  <a:gd name="connsiteY7" fmla="*/ 26361 h 732948"/>
                  <a:gd name="connsiteX8" fmla="*/ 621721 w 630078"/>
                  <a:gd name="connsiteY8" fmla="*/ 31933 h 732948"/>
                  <a:gd name="connsiteX9" fmla="*/ 560856 w 630078"/>
                  <a:gd name="connsiteY9" fmla="*/ 31933 h 732948"/>
                  <a:gd name="connsiteX10" fmla="*/ 548855 w 630078"/>
                  <a:gd name="connsiteY10" fmla="*/ 3215 h 732948"/>
                  <a:gd name="connsiteX11" fmla="*/ 472559 w 630078"/>
                  <a:gd name="connsiteY11" fmla="*/ 3215 h 732948"/>
                  <a:gd name="connsiteX12" fmla="*/ 382548 w 630078"/>
                  <a:gd name="connsiteY12" fmla="*/ 93226 h 732948"/>
                  <a:gd name="connsiteX13" fmla="*/ 382548 w 630078"/>
                  <a:gd name="connsiteY13" fmla="*/ 144232 h 732948"/>
                  <a:gd name="connsiteX14" fmla="*/ 445984 w 630078"/>
                  <a:gd name="connsiteY14" fmla="*/ 207669 h 732948"/>
                  <a:gd name="connsiteX15" fmla="*/ 445984 w 630078"/>
                  <a:gd name="connsiteY15" fmla="*/ 211527 h 732948"/>
                  <a:gd name="connsiteX16" fmla="*/ 445984 w 630078"/>
                  <a:gd name="connsiteY16" fmla="*/ 285679 h 732948"/>
                  <a:gd name="connsiteX17" fmla="*/ 445984 w 630078"/>
                  <a:gd name="connsiteY17" fmla="*/ 289536 h 732948"/>
                  <a:gd name="connsiteX18" fmla="*/ 370975 w 630078"/>
                  <a:gd name="connsiteY18" fmla="*/ 364546 h 732948"/>
                  <a:gd name="connsiteX19" fmla="*/ 365403 w 630078"/>
                  <a:gd name="connsiteY19" fmla="*/ 363260 h 732948"/>
                  <a:gd name="connsiteX20" fmla="*/ 304110 w 630078"/>
                  <a:gd name="connsiteY20" fmla="*/ 346543 h 732948"/>
                  <a:gd name="connsiteX21" fmla="*/ 3215 w 630078"/>
                  <a:gd name="connsiteY21" fmla="*/ 647438 h 732948"/>
                  <a:gd name="connsiteX22" fmla="*/ 37076 w 630078"/>
                  <a:gd name="connsiteY22" fmla="*/ 695016 h 732948"/>
                  <a:gd name="connsiteX23" fmla="*/ 318254 w 630078"/>
                  <a:gd name="connsiteY23" fmla="*/ 413837 h 732948"/>
                  <a:gd name="connsiteX24" fmla="*/ 322540 w 630078"/>
                  <a:gd name="connsiteY24" fmla="*/ 413409 h 732948"/>
                  <a:gd name="connsiteX25" fmla="*/ 371404 w 630078"/>
                  <a:gd name="connsiteY25" fmla="*/ 413837 h 732948"/>
                  <a:gd name="connsiteX26" fmla="*/ 478131 w 630078"/>
                  <a:gd name="connsiteY26" fmla="*/ 307110 h 732948"/>
                  <a:gd name="connsiteX27" fmla="*/ 478560 w 630078"/>
                  <a:gd name="connsiteY27" fmla="*/ 157948 h 732948"/>
                  <a:gd name="connsiteX28" fmla="*/ 442127 w 630078"/>
                  <a:gd name="connsiteY28" fmla="*/ 145947 h 732948"/>
                  <a:gd name="connsiteX29" fmla="*/ 442127 w 630078"/>
                  <a:gd name="connsiteY29" fmla="*/ 85511 h 732948"/>
                  <a:gd name="connsiteX30" fmla="*/ 502563 w 630078"/>
                  <a:gd name="connsiteY30" fmla="*/ 85511 h 732948"/>
                  <a:gd name="connsiteX31" fmla="*/ 502563 w 630078"/>
                  <a:gd name="connsiteY31" fmla="*/ 146376 h 732948"/>
                  <a:gd name="connsiteX32" fmla="*/ 497848 w 630078"/>
                  <a:gd name="connsiteY32" fmla="*/ 150662 h 732948"/>
                  <a:gd name="connsiteX33" fmla="*/ 497848 w 630078"/>
                  <a:gd name="connsiteY33" fmla="*/ 314825 h 732948"/>
                  <a:gd name="connsiteX34" fmla="*/ 379548 w 630078"/>
                  <a:gd name="connsiteY34" fmla="*/ 433126 h 732948"/>
                  <a:gd name="connsiteX35" fmla="*/ 375690 w 630078"/>
                  <a:gd name="connsiteY35" fmla="*/ 433126 h 732948"/>
                  <a:gd name="connsiteX36" fmla="*/ 326398 w 630078"/>
                  <a:gd name="connsiteY36" fmla="*/ 433126 h 732948"/>
                  <a:gd name="connsiteX37" fmla="*/ 48220 w 630078"/>
                  <a:gd name="connsiteY37" fmla="*/ 711303 h 732948"/>
                  <a:gd name="connsiteX38" fmla="*/ 62365 w 630078"/>
                  <a:gd name="connsiteY38" fmla="*/ 731877 h 732948"/>
                  <a:gd name="connsiteX39" fmla="*/ 305395 w 630078"/>
                  <a:gd name="connsiteY39" fmla="*/ 488847 h 732948"/>
                  <a:gd name="connsiteX40" fmla="*/ 309253 w 630078"/>
                  <a:gd name="connsiteY40" fmla="*/ 488847 h 732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30078" h="732948">
                    <a:moveTo>
                      <a:pt x="309253" y="488847"/>
                    </a:moveTo>
                    <a:lnTo>
                      <a:pt x="309253" y="488847"/>
                    </a:lnTo>
                    <a:lnTo>
                      <a:pt x="347829" y="488847"/>
                    </a:lnTo>
                    <a:lnTo>
                      <a:pt x="513279" y="323398"/>
                    </a:lnTo>
                    <a:lnTo>
                      <a:pt x="513279" y="200382"/>
                    </a:lnTo>
                    <a:lnTo>
                      <a:pt x="513279" y="196525"/>
                    </a:lnTo>
                    <a:lnTo>
                      <a:pt x="630722" y="79081"/>
                    </a:lnTo>
                    <a:cubicBezTo>
                      <a:pt x="629865" y="61508"/>
                      <a:pt x="629007" y="43934"/>
                      <a:pt x="626436" y="26361"/>
                    </a:cubicBezTo>
                    <a:cubicBezTo>
                      <a:pt x="625150" y="28504"/>
                      <a:pt x="623435" y="30218"/>
                      <a:pt x="621721" y="31933"/>
                    </a:cubicBezTo>
                    <a:cubicBezTo>
                      <a:pt x="605004" y="48649"/>
                      <a:pt x="577572" y="48649"/>
                      <a:pt x="560856" y="31933"/>
                    </a:cubicBezTo>
                    <a:cubicBezTo>
                      <a:pt x="552712" y="23789"/>
                      <a:pt x="549283" y="13930"/>
                      <a:pt x="548855" y="3215"/>
                    </a:cubicBezTo>
                    <a:lnTo>
                      <a:pt x="472559" y="3215"/>
                    </a:lnTo>
                    <a:lnTo>
                      <a:pt x="382548" y="93226"/>
                    </a:lnTo>
                    <a:lnTo>
                      <a:pt x="382548" y="144232"/>
                    </a:lnTo>
                    <a:lnTo>
                      <a:pt x="445984" y="207669"/>
                    </a:lnTo>
                    <a:lnTo>
                      <a:pt x="445984" y="211527"/>
                    </a:lnTo>
                    <a:lnTo>
                      <a:pt x="445984" y="285679"/>
                    </a:lnTo>
                    <a:lnTo>
                      <a:pt x="445984" y="289536"/>
                    </a:lnTo>
                    <a:lnTo>
                      <a:pt x="370975" y="364546"/>
                    </a:lnTo>
                    <a:lnTo>
                      <a:pt x="365403" y="363260"/>
                    </a:lnTo>
                    <a:lnTo>
                      <a:pt x="304110" y="346543"/>
                    </a:lnTo>
                    <a:lnTo>
                      <a:pt x="3215" y="647438"/>
                    </a:lnTo>
                    <a:cubicBezTo>
                      <a:pt x="14788" y="663297"/>
                      <a:pt x="25932" y="679156"/>
                      <a:pt x="37076" y="695016"/>
                    </a:cubicBezTo>
                    <a:lnTo>
                      <a:pt x="318254" y="413837"/>
                    </a:lnTo>
                    <a:lnTo>
                      <a:pt x="322540" y="413409"/>
                    </a:lnTo>
                    <a:lnTo>
                      <a:pt x="371404" y="413837"/>
                    </a:lnTo>
                    <a:lnTo>
                      <a:pt x="478131" y="307110"/>
                    </a:lnTo>
                    <a:lnTo>
                      <a:pt x="478560" y="157948"/>
                    </a:lnTo>
                    <a:cubicBezTo>
                      <a:pt x="465701" y="159663"/>
                      <a:pt x="451985" y="155805"/>
                      <a:pt x="442127" y="145947"/>
                    </a:cubicBezTo>
                    <a:cubicBezTo>
                      <a:pt x="425410" y="129231"/>
                      <a:pt x="425410" y="102227"/>
                      <a:pt x="442127" y="85511"/>
                    </a:cubicBezTo>
                    <a:cubicBezTo>
                      <a:pt x="458843" y="68794"/>
                      <a:pt x="485847" y="68794"/>
                      <a:pt x="502563" y="85511"/>
                    </a:cubicBezTo>
                    <a:cubicBezTo>
                      <a:pt x="519279" y="102227"/>
                      <a:pt x="519279" y="129231"/>
                      <a:pt x="502563" y="146376"/>
                    </a:cubicBezTo>
                    <a:cubicBezTo>
                      <a:pt x="500848" y="148090"/>
                      <a:pt x="499563" y="149376"/>
                      <a:pt x="497848" y="150662"/>
                    </a:cubicBezTo>
                    <a:lnTo>
                      <a:pt x="497848" y="314825"/>
                    </a:lnTo>
                    <a:lnTo>
                      <a:pt x="379548" y="433126"/>
                    </a:lnTo>
                    <a:lnTo>
                      <a:pt x="375690" y="433126"/>
                    </a:lnTo>
                    <a:lnTo>
                      <a:pt x="326398" y="433126"/>
                    </a:lnTo>
                    <a:lnTo>
                      <a:pt x="48220" y="711303"/>
                    </a:lnTo>
                    <a:cubicBezTo>
                      <a:pt x="52935" y="718161"/>
                      <a:pt x="57650" y="725019"/>
                      <a:pt x="62365" y="731877"/>
                    </a:cubicBezTo>
                    <a:lnTo>
                      <a:pt x="305395" y="488847"/>
                    </a:lnTo>
                    <a:lnTo>
                      <a:pt x="309253" y="4888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29216FE-7C97-4954-8D58-037B028FC25E}"/>
                  </a:ext>
                </a:extLst>
              </p:cNvPr>
              <p:cNvSpPr/>
              <p:nvPr/>
            </p:nvSpPr>
            <p:spPr>
              <a:xfrm>
                <a:off x="5097545" y="3074741"/>
                <a:ext cx="660083" cy="1238726"/>
              </a:xfrm>
              <a:custGeom>
                <a:avLst/>
                <a:gdLst>
                  <a:gd name="connsiteX0" fmla="*/ 529111 w 660082"/>
                  <a:gd name="connsiteY0" fmla="*/ 761024 h 1238726"/>
                  <a:gd name="connsiteX1" fmla="*/ 529111 w 660082"/>
                  <a:gd name="connsiteY1" fmla="*/ 761024 h 1238726"/>
                  <a:gd name="connsiteX2" fmla="*/ 506394 w 660082"/>
                  <a:gd name="connsiteY2" fmla="*/ 783312 h 1238726"/>
                  <a:gd name="connsiteX3" fmla="*/ 506394 w 660082"/>
                  <a:gd name="connsiteY3" fmla="*/ 893469 h 1238726"/>
                  <a:gd name="connsiteX4" fmla="*/ 501679 w 660082"/>
                  <a:gd name="connsiteY4" fmla="*/ 896041 h 1238726"/>
                  <a:gd name="connsiteX5" fmla="*/ 445529 w 660082"/>
                  <a:gd name="connsiteY5" fmla="*/ 928616 h 1238726"/>
                  <a:gd name="connsiteX6" fmla="*/ 443386 w 660082"/>
                  <a:gd name="connsiteY6" fmla="*/ 929902 h 1238726"/>
                  <a:gd name="connsiteX7" fmla="*/ 329800 w 660082"/>
                  <a:gd name="connsiteY7" fmla="*/ 929902 h 1238726"/>
                  <a:gd name="connsiteX8" fmla="*/ 275365 w 660082"/>
                  <a:gd name="connsiteY8" fmla="*/ 984337 h 1238726"/>
                  <a:gd name="connsiteX9" fmla="*/ 280508 w 660082"/>
                  <a:gd name="connsiteY9" fmla="*/ 1004483 h 1238726"/>
                  <a:gd name="connsiteX10" fmla="*/ 237646 w 660082"/>
                  <a:gd name="connsiteY10" fmla="*/ 1047345 h 1238726"/>
                  <a:gd name="connsiteX11" fmla="*/ 194783 w 660082"/>
                  <a:gd name="connsiteY11" fmla="*/ 1004483 h 1238726"/>
                  <a:gd name="connsiteX12" fmla="*/ 237646 w 660082"/>
                  <a:gd name="connsiteY12" fmla="*/ 961192 h 1238726"/>
                  <a:gd name="connsiteX13" fmla="*/ 262506 w 660082"/>
                  <a:gd name="connsiteY13" fmla="*/ 968907 h 1238726"/>
                  <a:gd name="connsiteX14" fmla="*/ 318656 w 660082"/>
                  <a:gd name="connsiteY14" fmla="*/ 913186 h 1238726"/>
                  <a:gd name="connsiteX15" fmla="*/ 321656 w 660082"/>
                  <a:gd name="connsiteY15" fmla="*/ 910185 h 1238726"/>
                  <a:gd name="connsiteX16" fmla="*/ 437814 w 660082"/>
                  <a:gd name="connsiteY16" fmla="*/ 910185 h 1238726"/>
                  <a:gd name="connsiteX17" fmla="*/ 486677 w 660082"/>
                  <a:gd name="connsiteY17" fmla="*/ 881896 h 1238726"/>
                  <a:gd name="connsiteX18" fmla="*/ 486677 w 660082"/>
                  <a:gd name="connsiteY18" fmla="*/ 775597 h 1238726"/>
                  <a:gd name="connsiteX19" fmla="*/ 489677 w 660082"/>
                  <a:gd name="connsiteY19" fmla="*/ 772597 h 1238726"/>
                  <a:gd name="connsiteX20" fmla="*/ 517967 w 660082"/>
                  <a:gd name="connsiteY20" fmla="*/ 744307 h 1238726"/>
                  <a:gd name="connsiteX21" fmla="*/ 520967 w 660082"/>
                  <a:gd name="connsiteY21" fmla="*/ 741736 h 1238726"/>
                  <a:gd name="connsiteX22" fmla="*/ 655984 w 660082"/>
                  <a:gd name="connsiteY22" fmla="*/ 741736 h 1238726"/>
                  <a:gd name="connsiteX23" fmla="*/ 654698 w 660082"/>
                  <a:gd name="connsiteY23" fmla="*/ 727162 h 1238726"/>
                  <a:gd name="connsiteX24" fmla="*/ 459245 w 660082"/>
                  <a:gd name="connsiteY24" fmla="*/ 727162 h 1238726"/>
                  <a:gd name="connsiteX25" fmla="*/ 414668 w 660082"/>
                  <a:gd name="connsiteY25" fmla="*/ 771311 h 1238726"/>
                  <a:gd name="connsiteX26" fmla="*/ 414668 w 660082"/>
                  <a:gd name="connsiteY26" fmla="*/ 794028 h 1238726"/>
                  <a:gd name="connsiteX27" fmla="*/ 449387 w 660082"/>
                  <a:gd name="connsiteY27" fmla="*/ 836033 h 1238726"/>
                  <a:gd name="connsiteX28" fmla="*/ 406524 w 660082"/>
                  <a:gd name="connsiteY28" fmla="*/ 878896 h 1238726"/>
                  <a:gd name="connsiteX29" fmla="*/ 363662 w 660082"/>
                  <a:gd name="connsiteY29" fmla="*/ 836033 h 1238726"/>
                  <a:gd name="connsiteX30" fmla="*/ 385093 w 660082"/>
                  <a:gd name="connsiteY30" fmla="*/ 799171 h 1238726"/>
                  <a:gd name="connsiteX31" fmla="*/ 385093 w 660082"/>
                  <a:gd name="connsiteY31" fmla="*/ 759309 h 1238726"/>
                  <a:gd name="connsiteX32" fmla="*/ 389379 w 660082"/>
                  <a:gd name="connsiteY32" fmla="*/ 755023 h 1238726"/>
                  <a:gd name="connsiteX33" fmla="*/ 442100 w 660082"/>
                  <a:gd name="connsiteY33" fmla="*/ 702302 h 1238726"/>
                  <a:gd name="connsiteX34" fmla="*/ 446386 w 660082"/>
                  <a:gd name="connsiteY34" fmla="*/ 698016 h 1238726"/>
                  <a:gd name="connsiteX35" fmla="*/ 650840 w 660082"/>
                  <a:gd name="connsiteY35" fmla="*/ 698016 h 1238726"/>
                  <a:gd name="connsiteX36" fmla="*/ 648269 w 660082"/>
                  <a:gd name="connsiteY36" fmla="*/ 678728 h 1238726"/>
                  <a:gd name="connsiteX37" fmla="*/ 406096 w 660082"/>
                  <a:gd name="connsiteY37" fmla="*/ 678728 h 1238726"/>
                  <a:gd name="connsiteX38" fmla="*/ 273222 w 660082"/>
                  <a:gd name="connsiteY38" fmla="*/ 811173 h 1238726"/>
                  <a:gd name="connsiteX39" fmla="*/ 281794 w 660082"/>
                  <a:gd name="connsiteY39" fmla="*/ 836033 h 1238726"/>
                  <a:gd name="connsiteX40" fmla="*/ 238503 w 660082"/>
                  <a:gd name="connsiteY40" fmla="*/ 878896 h 1238726"/>
                  <a:gd name="connsiteX41" fmla="*/ 195641 w 660082"/>
                  <a:gd name="connsiteY41" fmla="*/ 836033 h 1238726"/>
                  <a:gd name="connsiteX42" fmla="*/ 238503 w 660082"/>
                  <a:gd name="connsiteY42" fmla="*/ 793171 h 1238726"/>
                  <a:gd name="connsiteX43" fmla="*/ 248790 w 660082"/>
                  <a:gd name="connsiteY43" fmla="*/ 794885 h 1238726"/>
                  <a:gd name="connsiteX44" fmla="*/ 390236 w 660082"/>
                  <a:gd name="connsiteY44" fmla="*/ 653439 h 1238726"/>
                  <a:gd name="connsiteX45" fmla="*/ 394523 w 660082"/>
                  <a:gd name="connsiteY45" fmla="*/ 649153 h 1238726"/>
                  <a:gd name="connsiteX46" fmla="*/ 644840 w 660082"/>
                  <a:gd name="connsiteY46" fmla="*/ 649153 h 1238726"/>
                  <a:gd name="connsiteX47" fmla="*/ 643982 w 660082"/>
                  <a:gd name="connsiteY47" fmla="*/ 643581 h 1238726"/>
                  <a:gd name="connsiteX48" fmla="*/ 640125 w 660082"/>
                  <a:gd name="connsiteY48" fmla="*/ 599861 h 1238726"/>
                  <a:gd name="connsiteX49" fmla="*/ 639268 w 660082"/>
                  <a:gd name="connsiteY49" fmla="*/ 599432 h 1238726"/>
                  <a:gd name="connsiteX50" fmla="*/ 331943 w 660082"/>
                  <a:gd name="connsiteY50" fmla="*/ 599432 h 1238726"/>
                  <a:gd name="connsiteX51" fmla="*/ 280508 w 660082"/>
                  <a:gd name="connsiteY51" fmla="*/ 650438 h 1238726"/>
                  <a:gd name="connsiteX52" fmla="*/ 282223 w 660082"/>
                  <a:gd name="connsiteY52" fmla="*/ 660726 h 1238726"/>
                  <a:gd name="connsiteX53" fmla="*/ 238932 w 660082"/>
                  <a:gd name="connsiteY53" fmla="*/ 703588 h 1238726"/>
                  <a:gd name="connsiteX54" fmla="*/ 196069 w 660082"/>
                  <a:gd name="connsiteY54" fmla="*/ 660726 h 1238726"/>
                  <a:gd name="connsiteX55" fmla="*/ 238932 w 660082"/>
                  <a:gd name="connsiteY55" fmla="*/ 617435 h 1238726"/>
                  <a:gd name="connsiteX56" fmla="*/ 264221 w 660082"/>
                  <a:gd name="connsiteY56" fmla="*/ 625578 h 1238726"/>
                  <a:gd name="connsiteX57" fmla="*/ 315656 w 660082"/>
                  <a:gd name="connsiteY57" fmla="*/ 574143 h 1238726"/>
                  <a:gd name="connsiteX58" fmla="*/ 319942 w 660082"/>
                  <a:gd name="connsiteY58" fmla="*/ 569857 h 1238726"/>
                  <a:gd name="connsiteX59" fmla="*/ 609264 w 660082"/>
                  <a:gd name="connsiteY59" fmla="*/ 569857 h 1238726"/>
                  <a:gd name="connsiteX60" fmla="*/ 424098 w 660082"/>
                  <a:gd name="connsiteY60" fmla="*/ 366260 h 1238726"/>
                  <a:gd name="connsiteX61" fmla="*/ 406096 w 660082"/>
                  <a:gd name="connsiteY61" fmla="*/ 370118 h 1238726"/>
                  <a:gd name="connsiteX62" fmla="*/ 363233 w 660082"/>
                  <a:gd name="connsiteY62" fmla="*/ 327255 h 1238726"/>
                  <a:gd name="connsiteX63" fmla="*/ 371806 w 660082"/>
                  <a:gd name="connsiteY63" fmla="*/ 301538 h 1238726"/>
                  <a:gd name="connsiteX64" fmla="*/ 355089 w 660082"/>
                  <a:gd name="connsiteY64" fmla="*/ 280107 h 1238726"/>
                  <a:gd name="connsiteX65" fmla="*/ 355089 w 660082"/>
                  <a:gd name="connsiteY65" fmla="*/ 392406 h 1238726"/>
                  <a:gd name="connsiteX66" fmla="*/ 346088 w 660082"/>
                  <a:gd name="connsiteY66" fmla="*/ 400979 h 1238726"/>
                  <a:gd name="connsiteX67" fmla="*/ 145492 w 660082"/>
                  <a:gd name="connsiteY67" fmla="*/ 602433 h 1238726"/>
                  <a:gd name="connsiteX68" fmla="*/ 145492 w 660082"/>
                  <a:gd name="connsiteY68" fmla="*/ 734449 h 1238726"/>
                  <a:gd name="connsiteX69" fmla="*/ 153635 w 660082"/>
                  <a:gd name="connsiteY69" fmla="*/ 759738 h 1238726"/>
                  <a:gd name="connsiteX70" fmla="*/ 110773 w 660082"/>
                  <a:gd name="connsiteY70" fmla="*/ 803029 h 1238726"/>
                  <a:gd name="connsiteX71" fmla="*/ 67910 w 660082"/>
                  <a:gd name="connsiteY71" fmla="*/ 759738 h 1238726"/>
                  <a:gd name="connsiteX72" fmla="*/ 86341 w 660082"/>
                  <a:gd name="connsiteY72" fmla="*/ 724162 h 1238726"/>
                  <a:gd name="connsiteX73" fmla="*/ 86341 w 660082"/>
                  <a:gd name="connsiteY73" fmla="*/ 578001 h 1238726"/>
                  <a:gd name="connsiteX74" fmla="*/ 94914 w 660082"/>
                  <a:gd name="connsiteY74" fmla="*/ 569429 h 1238726"/>
                  <a:gd name="connsiteX75" fmla="*/ 296368 w 660082"/>
                  <a:gd name="connsiteY75" fmla="*/ 368403 h 1238726"/>
                  <a:gd name="connsiteX76" fmla="*/ 296368 w 660082"/>
                  <a:gd name="connsiteY76" fmla="*/ 232101 h 1238726"/>
                  <a:gd name="connsiteX77" fmla="*/ 304940 w 660082"/>
                  <a:gd name="connsiteY77" fmla="*/ 223528 h 1238726"/>
                  <a:gd name="connsiteX78" fmla="*/ 309226 w 660082"/>
                  <a:gd name="connsiteY78" fmla="*/ 219242 h 1238726"/>
                  <a:gd name="connsiteX79" fmla="*/ 166066 w 660082"/>
                  <a:gd name="connsiteY79" fmla="*/ 3215 h 1238726"/>
                  <a:gd name="connsiteX80" fmla="*/ 166066 w 660082"/>
                  <a:gd name="connsiteY80" fmla="*/ 229529 h 1238726"/>
                  <a:gd name="connsiteX81" fmla="*/ 163494 w 660082"/>
                  <a:gd name="connsiteY81" fmla="*/ 232529 h 1238726"/>
                  <a:gd name="connsiteX82" fmla="*/ 97486 w 660082"/>
                  <a:gd name="connsiteY82" fmla="*/ 298109 h 1238726"/>
                  <a:gd name="connsiteX83" fmla="*/ 109058 w 660082"/>
                  <a:gd name="connsiteY83" fmla="*/ 327255 h 1238726"/>
                  <a:gd name="connsiteX84" fmla="*/ 66196 w 660082"/>
                  <a:gd name="connsiteY84" fmla="*/ 370118 h 1238726"/>
                  <a:gd name="connsiteX85" fmla="*/ 24191 w 660082"/>
                  <a:gd name="connsiteY85" fmla="*/ 336256 h 1238726"/>
                  <a:gd name="connsiteX86" fmla="*/ 20333 w 660082"/>
                  <a:gd name="connsiteY86" fmla="*/ 370118 h 1238726"/>
                  <a:gd name="connsiteX87" fmla="*/ 4045 w 660082"/>
                  <a:gd name="connsiteY87" fmla="*/ 631579 h 1238726"/>
                  <a:gd name="connsiteX88" fmla="*/ 21190 w 660082"/>
                  <a:gd name="connsiteY88" fmla="*/ 797028 h 1238726"/>
                  <a:gd name="connsiteX89" fmla="*/ 76912 w 660082"/>
                  <a:gd name="connsiteY89" fmla="*/ 1104781 h 1238726"/>
                  <a:gd name="connsiteX90" fmla="*/ 91485 w 660082"/>
                  <a:gd name="connsiteY90" fmla="*/ 1227368 h 1238726"/>
                  <a:gd name="connsiteX91" fmla="*/ 92771 w 660082"/>
                  <a:gd name="connsiteY91" fmla="*/ 1236369 h 1238726"/>
                  <a:gd name="connsiteX92" fmla="*/ 436099 w 660082"/>
                  <a:gd name="connsiteY92" fmla="*/ 1236369 h 1238726"/>
                  <a:gd name="connsiteX93" fmla="*/ 511109 w 660082"/>
                  <a:gd name="connsiteY93" fmla="*/ 1161788 h 1238726"/>
                  <a:gd name="connsiteX94" fmla="*/ 514109 w 660082"/>
                  <a:gd name="connsiteY94" fmla="*/ 1158788 h 1238726"/>
                  <a:gd name="connsiteX95" fmla="*/ 640982 w 660082"/>
                  <a:gd name="connsiteY95" fmla="*/ 1158788 h 1238726"/>
                  <a:gd name="connsiteX96" fmla="*/ 641839 w 660082"/>
                  <a:gd name="connsiteY96" fmla="*/ 1147644 h 1238726"/>
                  <a:gd name="connsiteX97" fmla="*/ 507251 w 660082"/>
                  <a:gd name="connsiteY97" fmla="*/ 1147644 h 1238726"/>
                  <a:gd name="connsiteX98" fmla="*/ 448529 w 660082"/>
                  <a:gd name="connsiteY98" fmla="*/ 1206794 h 1238726"/>
                  <a:gd name="connsiteX99" fmla="*/ 435242 w 660082"/>
                  <a:gd name="connsiteY99" fmla="*/ 1207222 h 1238726"/>
                  <a:gd name="connsiteX100" fmla="*/ 400952 w 660082"/>
                  <a:gd name="connsiteY100" fmla="*/ 1224367 h 1238726"/>
                  <a:gd name="connsiteX101" fmla="*/ 358090 w 660082"/>
                  <a:gd name="connsiteY101" fmla="*/ 1181934 h 1238726"/>
                  <a:gd name="connsiteX102" fmla="*/ 400952 w 660082"/>
                  <a:gd name="connsiteY102" fmla="*/ 1138642 h 1238726"/>
                  <a:gd name="connsiteX103" fmla="*/ 443815 w 660082"/>
                  <a:gd name="connsiteY103" fmla="*/ 1181934 h 1238726"/>
                  <a:gd name="connsiteX104" fmla="*/ 443815 w 660082"/>
                  <a:gd name="connsiteY104" fmla="*/ 1184077 h 1238726"/>
                  <a:gd name="connsiteX105" fmla="*/ 496964 w 660082"/>
                  <a:gd name="connsiteY105" fmla="*/ 1130927 h 1238726"/>
                  <a:gd name="connsiteX106" fmla="*/ 499536 w 660082"/>
                  <a:gd name="connsiteY106" fmla="*/ 1128355 h 1238726"/>
                  <a:gd name="connsiteX107" fmla="*/ 643125 w 660082"/>
                  <a:gd name="connsiteY107" fmla="*/ 1128355 h 1238726"/>
                  <a:gd name="connsiteX108" fmla="*/ 645268 w 660082"/>
                  <a:gd name="connsiteY108" fmla="*/ 1096637 h 1238726"/>
                  <a:gd name="connsiteX109" fmla="*/ 329372 w 660082"/>
                  <a:gd name="connsiteY109" fmla="*/ 1096637 h 1238726"/>
                  <a:gd name="connsiteX110" fmla="*/ 272365 w 660082"/>
                  <a:gd name="connsiteY110" fmla="*/ 1153644 h 1238726"/>
                  <a:gd name="connsiteX111" fmla="*/ 283080 w 660082"/>
                  <a:gd name="connsiteY111" fmla="*/ 1181934 h 1238726"/>
                  <a:gd name="connsiteX112" fmla="*/ 239789 w 660082"/>
                  <a:gd name="connsiteY112" fmla="*/ 1224367 h 1238726"/>
                  <a:gd name="connsiteX113" fmla="*/ 196927 w 660082"/>
                  <a:gd name="connsiteY113" fmla="*/ 1181934 h 1238726"/>
                  <a:gd name="connsiteX114" fmla="*/ 239789 w 660082"/>
                  <a:gd name="connsiteY114" fmla="*/ 1138642 h 1238726"/>
                  <a:gd name="connsiteX115" fmla="*/ 255648 w 660082"/>
                  <a:gd name="connsiteY115" fmla="*/ 1141643 h 1238726"/>
                  <a:gd name="connsiteX116" fmla="*/ 316942 w 660082"/>
                  <a:gd name="connsiteY116" fmla="*/ 1078635 h 1238726"/>
                  <a:gd name="connsiteX117" fmla="*/ 319942 w 660082"/>
                  <a:gd name="connsiteY117" fmla="*/ 1076063 h 1238726"/>
                  <a:gd name="connsiteX118" fmla="*/ 645268 w 660082"/>
                  <a:gd name="connsiteY118" fmla="*/ 1076063 h 1238726"/>
                  <a:gd name="connsiteX119" fmla="*/ 648697 w 660082"/>
                  <a:gd name="connsiteY119" fmla="*/ 1022914 h 1238726"/>
                  <a:gd name="connsiteX120" fmla="*/ 616550 w 660082"/>
                  <a:gd name="connsiteY120" fmla="*/ 1022914 h 1238726"/>
                  <a:gd name="connsiteX121" fmla="*/ 577974 w 660082"/>
                  <a:gd name="connsiteY121" fmla="*/ 1047345 h 1238726"/>
                  <a:gd name="connsiteX122" fmla="*/ 535540 w 660082"/>
                  <a:gd name="connsiteY122" fmla="*/ 1004483 h 1238726"/>
                  <a:gd name="connsiteX123" fmla="*/ 577974 w 660082"/>
                  <a:gd name="connsiteY123" fmla="*/ 961192 h 1238726"/>
                  <a:gd name="connsiteX124" fmla="*/ 621265 w 660082"/>
                  <a:gd name="connsiteY124" fmla="*/ 1003197 h 1238726"/>
                  <a:gd name="connsiteX125" fmla="*/ 650412 w 660082"/>
                  <a:gd name="connsiteY125" fmla="*/ 1003197 h 1238726"/>
                  <a:gd name="connsiteX126" fmla="*/ 653841 w 660082"/>
                  <a:gd name="connsiteY126" fmla="*/ 932474 h 1238726"/>
                  <a:gd name="connsiteX127" fmla="*/ 539827 w 660082"/>
                  <a:gd name="connsiteY127" fmla="*/ 932474 h 1238726"/>
                  <a:gd name="connsiteX128" fmla="*/ 435242 w 660082"/>
                  <a:gd name="connsiteY128" fmla="*/ 1037058 h 1238726"/>
                  <a:gd name="connsiteX129" fmla="*/ 430956 w 660082"/>
                  <a:gd name="connsiteY129" fmla="*/ 1039630 h 1238726"/>
                  <a:gd name="connsiteX130" fmla="*/ 406524 w 660082"/>
                  <a:gd name="connsiteY130" fmla="*/ 1047345 h 1238726"/>
                  <a:gd name="connsiteX131" fmla="*/ 363662 w 660082"/>
                  <a:gd name="connsiteY131" fmla="*/ 1004483 h 1238726"/>
                  <a:gd name="connsiteX132" fmla="*/ 406524 w 660082"/>
                  <a:gd name="connsiteY132" fmla="*/ 961192 h 1238726"/>
                  <a:gd name="connsiteX133" fmla="*/ 448529 w 660082"/>
                  <a:gd name="connsiteY133" fmla="*/ 995482 h 1238726"/>
                  <a:gd name="connsiteX134" fmla="*/ 529111 w 660082"/>
                  <a:gd name="connsiteY134" fmla="*/ 915757 h 1238726"/>
                  <a:gd name="connsiteX135" fmla="*/ 532111 w 660082"/>
                  <a:gd name="connsiteY135" fmla="*/ 912757 h 1238726"/>
                  <a:gd name="connsiteX136" fmla="*/ 655127 w 660082"/>
                  <a:gd name="connsiteY136" fmla="*/ 912757 h 1238726"/>
                  <a:gd name="connsiteX137" fmla="*/ 657698 w 660082"/>
                  <a:gd name="connsiteY137" fmla="*/ 848463 h 1238726"/>
                  <a:gd name="connsiteX138" fmla="*/ 620837 w 660082"/>
                  <a:gd name="connsiteY138" fmla="*/ 848463 h 1238726"/>
                  <a:gd name="connsiteX139" fmla="*/ 580117 w 660082"/>
                  <a:gd name="connsiteY139" fmla="*/ 878896 h 1238726"/>
                  <a:gd name="connsiteX140" fmla="*/ 536826 w 660082"/>
                  <a:gd name="connsiteY140" fmla="*/ 836033 h 1238726"/>
                  <a:gd name="connsiteX141" fmla="*/ 580117 w 660082"/>
                  <a:gd name="connsiteY141" fmla="*/ 793171 h 1238726"/>
                  <a:gd name="connsiteX142" fmla="*/ 622551 w 660082"/>
                  <a:gd name="connsiteY142" fmla="*/ 828747 h 1238726"/>
                  <a:gd name="connsiteX143" fmla="*/ 658127 w 660082"/>
                  <a:gd name="connsiteY143" fmla="*/ 828747 h 1238726"/>
                  <a:gd name="connsiteX144" fmla="*/ 658556 w 660082"/>
                  <a:gd name="connsiteY144" fmla="*/ 777740 h 1238726"/>
                  <a:gd name="connsiteX145" fmla="*/ 658127 w 660082"/>
                  <a:gd name="connsiteY145" fmla="*/ 761024 h 1238726"/>
                  <a:gd name="connsiteX146" fmla="*/ 529111 w 660082"/>
                  <a:gd name="connsiteY146" fmla="*/ 761024 h 123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</a:cxnLst>
                <a:rect l="l" t="t" r="r" b="b"/>
                <a:pathLst>
                  <a:path w="660082" h="1238726">
                    <a:moveTo>
                      <a:pt x="529111" y="761024"/>
                    </a:moveTo>
                    <a:lnTo>
                      <a:pt x="529111" y="761024"/>
                    </a:lnTo>
                    <a:lnTo>
                      <a:pt x="506394" y="783312"/>
                    </a:lnTo>
                    <a:lnTo>
                      <a:pt x="506394" y="893469"/>
                    </a:lnTo>
                    <a:lnTo>
                      <a:pt x="501679" y="896041"/>
                    </a:lnTo>
                    <a:lnTo>
                      <a:pt x="445529" y="928616"/>
                    </a:lnTo>
                    <a:lnTo>
                      <a:pt x="443386" y="929902"/>
                    </a:lnTo>
                    <a:lnTo>
                      <a:pt x="329800" y="929902"/>
                    </a:lnTo>
                    <a:lnTo>
                      <a:pt x="275365" y="984337"/>
                    </a:lnTo>
                    <a:cubicBezTo>
                      <a:pt x="278365" y="990338"/>
                      <a:pt x="280508" y="997196"/>
                      <a:pt x="280508" y="1004483"/>
                    </a:cubicBezTo>
                    <a:cubicBezTo>
                      <a:pt x="280508" y="1028057"/>
                      <a:pt x="261220" y="1047345"/>
                      <a:pt x="237646" y="1047345"/>
                    </a:cubicBezTo>
                    <a:cubicBezTo>
                      <a:pt x="214072" y="1047345"/>
                      <a:pt x="194783" y="1028486"/>
                      <a:pt x="194783" y="1004483"/>
                    </a:cubicBezTo>
                    <a:cubicBezTo>
                      <a:pt x="194783" y="980480"/>
                      <a:pt x="214072" y="961192"/>
                      <a:pt x="237646" y="961192"/>
                    </a:cubicBezTo>
                    <a:cubicBezTo>
                      <a:pt x="247076" y="961192"/>
                      <a:pt x="255648" y="964192"/>
                      <a:pt x="262506" y="968907"/>
                    </a:cubicBezTo>
                    <a:lnTo>
                      <a:pt x="318656" y="913186"/>
                    </a:lnTo>
                    <a:lnTo>
                      <a:pt x="321656" y="910185"/>
                    </a:lnTo>
                    <a:lnTo>
                      <a:pt x="437814" y="910185"/>
                    </a:lnTo>
                    <a:lnTo>
                      <a:pt x="486677" y="881896"/>
                    </a:lnTo>
                    <a:lnTo>
                      <a:pt x="486677" y="775597"/>
                    </a:lnTo>
                    <a:lnTo>
                      <a:pt x="489677" y="772597"/>
                    </a:lnTo>
                    <a:lnTo>
                      <a:pt x="517967" y="744307"/>
                    </a:lnTo>
                    <a:lnTo>
                      <a:pt x="520967" y="741736"/>
                    </a:lnTo>
                    <a:lnTo>
                      <a:pt x="655984" y="741736"/>
                    </a:lnTo>
                    <a:cubicBezTo>
                      <a:pt x="655555" y="737021"/>
                      <a:pt x="655127" y="732306"/>
                      <a:pt x="654698" y="727162"/>
                    </a:cubicBezTo>
                    <a:lnTo>
                      <a:pt x="459245" y="727162"/>
                    </a:lnTo>
                    <a:lnTo>
                      <a:pt x="414668" y="771311"/>
                    </a:lnTo>
                    <a:lnTo>
                      <a:pt x="414668" y="794028"/>
                    </a:lnTo>
                    <a:cubicBezTo>
                      <a:pt x="434385" y="797886"/>
                      <a:pt x="449387" y="815031"/>
                      <a:pt x="449387" y="836033"/>
                    </a:cubicBezTo>
                    <a:cubicBezTo>
                      <a:pt x="449387" y="859608"/>
                      <a:pt x="430099" y="878896"/>
                      <a:pt x="406524" y="878896"/>
                    </a:cubicBezTo>
                    <a:cubicBezTo>
                      <a:pt x="382950" y="878896"/>
                      <a:pt x="363662" y="859608"/>
                      <a:pt x="363662" y="836033"/>
                    </a:cubicBezTo>
                    <a:cubicBezTo>
                      <a:pt x="363662" y="820174"/>
                      <a:pt x="372234" y="806458"/>
                      <a:pt x="385093" y="799171"/>
                    </a:cubicBezTo>
                    <a:lnTo>
                      <a:pt x="385093" y="759309"/>
                    </a:lnTo>
                    <a:lnTo>
                      <a:pt x="389379" y="755023"/>
                    </a:lnTo>
                    <a:lnTo>
                      <a:pt x="442100" y="702302"/>
                    </a:lnTo>
                    <a:lnTo>
                      <a:pt x="446386" y="698016"/>
                    </a:lnTo>
                    <a:lnTo>
                      <a:pt x="650840" y="698016"/>
                    </a:lnTo>
                    <a:cubicBezTo>
                      <a:pt x="649983" y="691587"/>
                      <a:pt x="649126" y="685157"/>
                      <a:pt x="648269" y="678728"/>
                    </a:cubicBezTo>
                    <a:lnTo>
                      <a:pt x="406096" y="678728"/>
                    </a:lnTo>
                    <a:lnTo>
                      <a:pt x="273222" y="811173"/>
                    </a:lnTo>
                    <a:cubicBezTo>
                      <a:pt x="278365" y="818031"/>
                      <a:pt x="281794" y="826604"/>
                      <a:pt x="281794" y="836033"/>
                    </a:cubicBezTo>
                    <a:cubicBezTo>
                      <a:pt x="281794" y="859608"/>
                      <a:pt x="262078" y="878896"/>
                      <a:pt x="238503" y="878896"/>
                    </a:cubicBezTo>
                    <a:cubicBezTo>
                      <a:pt x="214929" y="878896"/>
                      <a:pt x="195641" y="859608"/>
                      <a:pt x="195641" y="836033"/>
                    </a:cubicBezTo>
                    <a:cubicBezTo>
                      <a:pt x="195641" y="812459"/>
                      <a:pt x="214500" y="793171"/>
                      <a:pt x="238503" y="793171"/>
                    </a:cubicBezTo>
                    <a:cubicBezTo>
                      <a:pt x="241932" y="793171"/>
                      <a:pt x="245361" y="794028"/>
                      <a:pt x="248790" y="794885"/>
                    </a:cubicBezTo>
                    <a:lnTo>
                      <a:pt x="390236" y="653439"/>
                    </a:lnTo>
                    <a:lnTo>
                      <a:pt x="394523" y="649153"/>
                    </a:lnTo>
                    <a:lnTo>
                      <a:pt x="644840" y="649153"/>
                    </a:lnTo>
                    <a:cubicBezTo>
                      <a:pt x="644411" y="647438"/>
                      <a:pt x="644411" y="645295"/>
                      <a:pt x="643982" y="643581"/>
                    </a:cubicBezTo>
                    <a:cubicBezTo>
                      <a:pt x="641411" y="629007"/>
                      <a:pt x="640553" y="614434"/>
                      <a:pt x="640125" y="599861"/>
                    </a:cubicBezTo>
                    <a:cubicBezTo>
                      <a:pt x="639696" y="599861"/>
                      <a:pt x="639696" y="599432"/>
                      <a:pt x="639268" y="599432"/>
                    </a:cubicBezTo>
                    <a:lnTo>
                      <a:pt x="331943" y="599432"/>
                    </a:lnTo>
                    <a:lnTo>
                      <a:pt x="280508" y="650438"/>
                    </a:lnTo>
                    <a:cubicBezTo>
                      <a:pt x="281366" y="653868"/>
                      <a:pt x="282223" y="657297"/>
                      <a:pt x="282223" y="660726"/>
                    </a:cubicBezTo>
                    <a:cubicBezTo>
                      <a:pt x="282223" y="684300"/>
                      <a:pt x="262506" y="703588"/>
                      <a:pt x="238932" y="703588"/>
                    </a:cubicBezTo>
                    <a:cubicBezTo>
                      <a:pt x="215357" y="703588"/>
                      <a:pt x="196069" y="684300"/>
                      <a:pt x="196069" y="660726"/>
                    </a:cubicBezTo>
                    <a:cubicBezTo>
                      <a:pt x="196069" y="637151"/>
                      <a:pt x="214929" y="617435"/>
                      <a:pt x="238932" y="617435"/>
                    </a:cubicBezTo>
                    <a:cubicBezTo>
                      <a:pt x="248362" y="617435"/>
                      <a:pt x="256934" y="620435"/>
                      <a:pt x="264221" y="625578"/>
                    </a:cubicBezTo>
                    <a:lnTo>
                      <a:pt x="315656" y="574143"/>
                    </a:lnTo>
                    <a:lnTo>
                      <a:pt x="319942" y="569857"/>
                    </a:lnTo>
                    <a:lnTo>
                      <a:pt x="609264" y="569857"/>
                    </a:lnTo>
                    <a:cubicBezTo>
                      <a:pt x="543684" y="504277"/>
                      <a:pt x="481962" y="436126"/>
                      <a:pt x="424098" y="366260"/>
                    </a:cubicBezTo>
                    <a:cubicBezTo>
                      <a:pt x="418526" y="368832"/>
                      <a:pt x="412525" y="370118"/>
                      <a:pt x="406096" y="370118"/>
                    </a:cubicBezTo>
                    <a:cubicBezTo>
                      <a:pt x="382521" y="370118"/>
                      <a:pt x="363233" y="351258"/>
                      <a:pt x="363233" y="327255"/>
                    </a:cubicBezTo>
                    <a:cubicBezTo>
                      <a:pt x="363233" y="317397"/>
                      <a:pt x="366662" y="308825"/>
                      <a:pt x="371806" y="301538"/>
                    </a:cubicBezTo>
                    <a:cubicBezTo>
                      <a:pt x="366233" y="294251"/>
                      <a:pt x="360661" y="287393"/>
                      <a:pt x="355089" y="280107"/>
                    </a:cubicBezTo>
                    <a:lnTo>
                      <a:pt x="355089" y="392406"/>
                    </a:lnTo>
                    <a:lnTo>
                      <a:pt x="346088" y="400979"/>
                    </a:lnTo>
                    <a:lnTo>
                      <a:pt x="145492" y="602433"/>
                    </a:lnTo>
                    <a:lnTo>
                      <a:pt x="145492" y="734449"/>
                    </a:lnTo>
                    <a:cubicBezTo>
                      <a:pt x="150635" y="741736"/>
                      <a:pt x="153635" y="750308"/>
                      <a:pt x="153635" y="759738"/>
                    </a:cubicBezTo>
                    <a:cubicBezTo>
                      <a:pt x="153635" y="783312"/>
                      <a:pt x="134347" y="803029"/>
                      <a:pt x="110773" y="803029"/>
                    </a:cubicBezTo>
                    <a:cubicBezTo>
                      <a:pt x="87198" y="803029"/>
                      <a:pt x="67910" y="783741"/>
                      <a:pt x="67910" y="759738"/>
                    </a:cubicBezTo>
                    <a:cubicBezTo>
                      <a:pt x="67910" y="745165"/>
                      <a:pt x="75197" y="731877"/>
                      <a:pt x="86341" y="724162"/>
                    </a:cubicBezTo>
                    <a:lnTo>
                      <a:pt x="86341" y="578001"/>
                    </a:lnTo>
                    <a:lnTo>
                      <a:pt x="94914" y="569429"/>
                    </a:lnTo>
                    <a:lnTo>
                      <a:pt x="296368" y="368403"/>
                    </a:lnTo>
                    <a:lnTo>
                      <a:pt x="296368" y="232101"/>
                    </a:lnTo>
                    <a:lnTo>
                      <a:pt x="304940" y="223528"/>
                    </a:lnTo>
                    <a:lnTo>
                      <a:pt x="309226" y="219242"/>
                    </a:lnTo>
                    <a:cubicBezTo>
                      <a:pt x="257791" y="148947"/>
                      <a:pt x="210214" y="76510"/>
                      <a:pt x="166066" y="3215"/>
                    </a:cubicBezTo>
                    <a:lnTo>
                      <a:pt x="166066" y="229529"/>
                    </a:lnTo>
                    <a:lnTo>
                      <a:pt x="163494" y="232529"/>
                    </a:lnTo>
                    <a:lnTo>
                      <a:pt x="97486" y="298109"/>
                    </a:lnTo>
                    <a:cubicBezTo>
                      <a:pt x="104343" y="305824"/>
                      <a:pt x="109058" y="316111"/>
                      <a:pt x="109058" y="327255"/>
                    </a:cubicBezTo>
                    <a:cubicBezTo>
                      <a:pt x="109058" y="350830"/>
                      <a:pt x="89770" y="370118"/>
                      <a:pt x="66196" y="370118"/>
                    </a:cubicBezTo>
                    <a:cubicBezTo>
                      <a:pt x="45622" y="370118"/>
                      <a:pt x="28477" y="355545"/>
                      <a:pt x="24191" y="336256"/>
                    </a:cubicBezTo>
                    <a:cubicBezTo>
                      <a:pt x="22905" y="347401"/>
                      <a:pt x="21619" y="358545"/>
                      <a:pt x="20333" y="370118"/>
                    </a:cubicBezTo>
                    <a:cubicBezTo>
                      <a:pt x="10475" y="456700"/>
                      <a:pt x="188" y="544140"/>
                      <a:pt x="4045" y="631579"/>
                    </a:cubicBezTo>
                    <a:cubicBezTo>
                      <a:pt x="5331" y="686872"/>
                      <a:pt x="12618" y="742164"/>
                      <a:pt x="21190" y="797028"/>
                    </a:cubicBezTo>
                    <a:cubicBezTo>
                      <a:pt x="37049" y="899898"/>
                      <a:pt x="57623" y="1002340"/>
                      <a:pt x="76912" y="1104781"/>
                    </a:cubicBezTo>
                    <a:cubicBezTo>
                      <a:pt x="84627" y="1145072"/>
                      <a:pt x="85484" y="1186649"/>
                      <a:pt x="91485" y="1227368"/>
                    </a:cubicBezTo>
                    <a:cubicBezTo>
                      <a:pt x="91913" y="1230368"/>
                      <a:pt x="92342" y="1233369"/>
                      <a:pt x="92771" y="1236369"/>
                    </a:cubicBezTo>
                    <a:lnTo>
                      <a:pt x="436099" y="1236369"/>
                    </a:lnTo>
                    <a:lnTo>
                      <a:pt x="511109" y="1161788"/>
                    </a:lnTo>
                    <a:lnTo>
                      <a:pt x="514109" y="1158788"/>
                    </a:lnTo>
                    <a:lnTo>
                      <a:pt x="640982" y="1158788"/>
                    </a:lnTo>
                    <a:cubicBezTo>
                      <a:pt x="641411" y="1154930"/>
                      <a:pt x="641411" y="1151501"/>
                      <a:pt x="641839" y="1147644"/>
                    </a:cubicBezTo>
                    <a:lnTo>
                      <a:pt x="507251" y="1147644"/>
                    </a:lnTo>
                    <a:lnTo>
                      <a:pt x="448529" y="1206794"/>
                    </a:lnTo>
                    <a:cubicBezTo>
                      <a:pt x="445100" y="1210223"/>
                      <a:pt x="439100" y="1210651"/>
                      <a:pt x="435242" y="1207222"/>
                    </a:cubicBezTo>
                    <a:cubicBezTo>
                      <a:pt x="427527" y="1217510"/>
                      <a:pt x="414668" y="1224367"/>
                      <a:pt x="400952" y="1224367"/>
                    </a:cubicBezTo>
                    <a:cubicBezTo>
                      <a:pt x="377378" y="1224367"/>
                      <a:pt x="358090" y="1205508"/>
                      <a:pt x="358090" y="1181934"/>
                    </a:cubicBezTo>
                    <a:cubicBezTo>
                      <a:pt x="358090" y="1158359"/>
                      <a:pt x="376949" y="1138642"/>
                      <a:pt x="400952" y="1138642"/>
                    </a:cubicBezTo>
                    <a:cubicBezTo>
                      <a:pt x="424526" y="1138642"/>
                      <a:pt x="443815" y="1157931"/>
                      <a:pt x="443815" y="1181934"/>
                    </a:cubicBezTo>
                    <a:cubicBezTo>
                      <a:pt x="443815" y="1182791"/>
                      <a:pt x="443815" y="1183220"/>
                      <a:pt x="443815" y="1184077"/>
                    </a:cubicBezTo>
                    <a:lnTo>
                      <a:pt x="496964" y="1130927"/>
                    </a:lnTo>
                    <a:lnTo>
                      <a:pt x="499536" y="1128355"/>
                    </a:lnTo>
                    <a:lnTo>
                      <a:pt x="643125" y="1128355"/>
                    </a:lnTo>
                    <a:cubicBezTo>
                      <a:pt x="643982" y="1117640"/>
                      <a:pt x="644411" y="1107353"/>
                      <a:pt x="645268" y="1096637"/>
                    </a:cubicBezTo>
                    <a:lnTo>
                      <a:pt x="329372" y="1096637"/>
                    </a:lnTo>
                    <a:lnTo>
                      <a:pt x="272365" y="1153644"/>
                    </a:lnTo>
                    <a:cubicBezTo>
                      <a:pt x="279223" y="1161360"/>
                      <a:pt x="283080" y="1170789"/>
                      <a:pt x="283080" y="1181934"/>
                    </a:cubicBezTo>
                    <a:cubicBezTo>
                      <a:pt x="283080" y="1205508"/>
                      <a:pt x="263363" y="1224367"/>
                      <a:pt x="239789" y="1224367"/>
                    </a:cubicBezTo>
                    <a:cubicBezTo>
                      <a:pt x="216215" y="1224367"/>
                      <a:pt x="196927" y="1205508"/>
                      <a:pt x="196927" y="1181934"/>
                    </a:cubicBezTo>
                    <a:cubicBezTo>
                      <a:pt x="196927" y="1158359"/>
                      <a:pt x="215786" y="1138642"/>
                      <a:pt x="239789" y="1138642"/>
                    </a:cubicBezTo>
                    <a:cubicBezTo>
                      <a:pt x="245361" y="1138642"/>
                      <a:pt x="250933" y="1139928"/>
                      <a:pt x="255648" y="1141643"/>
                    </a:cubicBezTo>
                    <a:lnTo>
                      <a:pt x="316942" y="1078635"/>
                    </a:lnTo>
                    <a:lnTo>
                      <a:pt x="319942" y="1076063"/>
                    </a:lnTo>
                    <a:lnTo>
                      <a:pt x="645268" y="1076063"/>
                    </a:lnTo>
                    <a:cubicBezTo>
                      <a:pt x="646554" y="1058490"/>
                      <a:pt x="647412" y="1040487"/>
                      <a:pt x="648697" y="1022914"/>
                    </a:cubicBezTo>
                    <a:lnTo>
                      <a:pt x="616550" y="1022914"/>
                    </a:lnTo>
                    <a:cubicBezTo>
                      <a:pt x="609692" y="1037487"/>
                      <a:pt x="595119" y="1047345"/>
                      <a:pt x="577974" y="1047345"/>
                    </a:cubicBezTo>
                    <a:cubicBezTo>
                      <a:pt x="554400" y="1047345"/>
                      <a:pt x="535540" y="1028486"/>
                      <a:pt x="535540" y="1004483"/>
                    </a:cubicBezTo>
                    <a:cubicBezTo>
                      <a:pt x="535540" y="980480"/>
                      <a:pt x="554400" y="961192"/>
                      <a:pt x="577974" y="961192"/>
                    </a:cubicBezTo>
                    <a:cubicBezTo>
                      <a:pt x="601120" y="961192"/>
                      <a:pt x="620408" y="980051"/>
                      <a:pt x="621265" y="1003197"/>
                    </a:cubicBezTo>
                    <a:lnTo>
                      <a:pt x="650412" y="1003197"/>
                    </a:lnTo>
                    <a:cubicBezTo>
                      <a:pt x="651698" y="979623"/>
                      <a:pt x="652555" y="956048"/>
                      <a:pt x="653841" y="932474"/>
                    </a:cubicBezTo>
                    <a:lnTo>
                      <a:pt x="539827" y="932474"/>
                    </a:lnTo>
                    <a:lnTo>
                      <a:pt x="435242" y="1037058"/>
                    </a:lnTo>
                    <a:cubicBezTo>
                      <a:pt x="433956" y="1038344"/>
                      <a:pt x="432242" y="1039201"/>
                      <a:pt x="430956" y="1039630"/>
                    </a:cubicBezTo>
                    <a:cubicBezTo>
                      <a:pt x="424098" y="1044345"/>
                      <a:pt x="415525" y="1047345"/>
                      <a:pt x="406524" y="1047345"/>
                    </a:cubicBezTo>
                    <a:cubicBezTo>
                      <a:pt x="382950" y="1047345"/>
                      <a:pt x="363662" y="1028486"/>
                      <a:pt x="363662" y="1004483"/>
                    </a:cubicBezTo>
                    <a:cubicBezTo>
                      <a:pt x="363662" y="980480"/>
                      <a:pt x="382950" y="961192"/>
                      <a:pt x="406524" y="961192"/>
                    </a:cubicBezTo>
                    <a:cubicBezTo>
                      <a:pt x="427098" y="961192"/>
                      <a:pt x="444672" y="976193"/>
                      <a:pt x="448529" y="995482"/>
                    </a:cubicBezTo>
                    <a:lnTo>
                      <a:pt x="529111" y="915757"/>
                    </a:lnTo>
                    <a:lnTo>
                      <a:pt x="532111" y="912757"/>
                    </a:lnTo>
                    <a:lnTo>
                      <a:pt x="655127" y="912757"/>
                    </a:lnTo>
                    <a:cubicBezTo>
                      <a:pt x="655984" y="891326"/>
                      <a:pt x="656841" y="869895"/>
                      <a:pt x="657698" y="848463"/>
                    </a:cubicBezTo>
                    <a:lnTo>
                      <a:pt x="620837" y="848463"/>
                    </a:lnTo>
                    <a:cubicBezTo>
                      <a:pt x="615265" y="866037"/>
                      <a:pt x="599405" y="878896"/>
                      <a:pt x="580117" y="878896"/>
                    </a:cubicBezTo>
                    <a:cubicBezTo>
                      <a:pt x="556543" y="878896"/>
                      <a:pt x="536826" y="859608"/>
                      <a:pt x="536826" y="836033"/>
                    </a:cubicBezTo>
                    <a:cubicBezTo>
                      <a:pt x="536826" y="812459"/>
                      <a:pt x="556543" y="793171"/>
                      <a:pt x="580117" y="793171"/>
                    </a:cubicBezTo>
                    <a:cubicBezTo>
                      <a:pt x="601549" y="793171"/>
                      <a:pt x="619122" y="808601"/>
                      <a:pt x="622551" y="828747"/>
                    </a:cubicBezTo>
                    <a:lnTo>
                      <a:pt x="658127" y="828747"/>
                    </a:lnTo>
                    <a:cubicBezTo>
                      <a:pt x="658556" y="811602"/>
                      <a:pt x="658556" y="794457"/>
                      <a:pt x="658556" y="777740"/>
                    </a:cubicBezTo>
                    <a:cubicBezTo>
                      <a:pt x="658556" y="772168"/>
                      <a:pt x="658556" y="766596"/>
                      <a:pt x="658127" y="761024"/>
                    </a:cubicBezTo>
                    <a:lnTo>
                      <a:pt x="529111" y="7610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8A1B8D63-95A7-4C47-B96E-20917F0AA39A}"/>
                  </a:ext>
                </a:extLst>
              </p:cNvPr>
              <p:cNvSpPr/>
              <p:nvPr/>
            </p:nvSpPr>
            <p:spPr>
              <a:xfrm>
                <a:off x="5907619" y="3798689"/>
                <a:ext cx="8573" cy="8573"/>
              </a:xfrm>
              <a:custGeom>
                <a:avLst/>
                <a:gdLst>
                  <a:gd name="connsiteX0" fmla="*/ 4501 w 8572"/>
                  <a:gd name="connsiteY0" fmla="*/ 5786 h 8572"/>
                  <a:gd name="connsiteX1" fmla="*/ 7072 w 8572"/>
                  <a:gd name="connsiteY1" fmla="*/ 3215 h 8572"/>
                  <a:gd name="connsiteX2" fmla="*/ 3215 w 8572"/>
                  <a:gd name="connsiteY2" fmla="*/ 3215 h 8572"/>
                  <a:gd name="connsiteX3" fmla="*/ 4501 w 8572"/>
                  <a:gd name="connsiteY3" fmla="*/ 5786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8572">
                    <a:moveTo>
                      <a:pt x="4501" y="5786"/>
                    </a:moveTo>
                    <a:lnTo>
                      <a:pt x="7072" y="3215"/>
                    </a:lnTo>
                    <a:lnTo>
                      <a:pt x="3215" y="3215"/>
                    </a:lnTo>
                    <a:cubicBezTo>
                      <a:pt x="3643" y="4072"/>
                      <a:pt x="4072" y="4929"/>
                      <a:pt x="4501" y="57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13192CC-2A79-4F37-8B0F-BBFBCA8680EA}"/>
                  </a:ext>
                </a:extLst>
              </p:cNvPr>
              <p:cNvSpPr/>
              <p:nvPr/>
            </p:nvSpPr>
            <p:spPr>
              <a:xfrm>
                <a:off x="5190530" y="4249174"/>
                <a:ext cx="548640" cy="167164"/>
              </a:xfrm>
              <a:custGeom>
                <a:avLst/>
                <a:gdLst>
                  <a:gd name="connsiteX0" fmla="*/ 353830 w 548640"/>
                  <a:gd name="connsiteY0" fmla="*/ 77796 h 167163"/>
                  <a:gd name="connsiteX1" fmla="*/ 353830 w 548640"/>
                  <a:gd name="connsiteY1" fmla="*/ 77796 h 167163"/>
                  <a:gd name="connsiteX2" fmla="*/ 350830 w 548640"/>
                  <a:gd name="connsiteY2" fmla="*/ 80796 h 167163"/>
                  <a:gd name="connsiteX3" fmla="*/ 3215 w 548640"/>
                  <a:gd name="connsiteY3" fmla="*/ 80796 h 167163"/>
                  <a:gd name="connsiteX4" fmla="*/ 30218 w 548640"/>
                  <a:gd name="connsiteY4" fmla="*/ 163949 h 167163"/>
                  <a:gd name="connsiteX5" fmla="*/ 314825 w 548640"/>
                  <a:gd name="connsiteY5" fmla="*/ 163949 h 167163"/>
                  <a:gd name="connsiteX6" fmla="*/ 441698 w 548640"/>
                  <a:gd name="connsiteY6" fmla="*/ 37505 h 167163"/>
                  <a:gd name="connsiteX7" fmla="*/ 444270 w 548640"/>
                  <a:gd name="connsiteY7" fmla="*/ 34933 h 167163"/>
                  <a:gd name="connsiteX8" fmla="*/ 543711 w 548640"/>
                  <a:gd name="connsiteY8" fmla="*/ 34933 h 167163"/>
                  <a:gd name="connsiteX9" fmla="*/ 545854 w 548640"/>
                  <a:gd name="connsiteY9" fmla="*/ 3215 h 167163"/>
                  <a:gd name="connsiteX10" fmla="*/ 428411 w 548640"/>
                  <a:gd name="connsiteY10" fmla="*/ 3215 h 167163"/>
                  <a:gd name="connsiteX11" fmla="*/ 353830 w 548640"/>
                  <a:gd name="connsiteY11" fmla="*/ 77796 h 16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8640" h="167163">
                    <a:moveTo>
                      <a:pt x="353830" y="77796"/>
                    </a:moveTo>
                    <a:lnTo>
                      <a:pt x="353830" y="77796"/>
                    </a:lnTo>
                    <a:lnTo>
                      <a:pt x="350830" y="80796"/>
                    </a:lnTo>
                    <a:lnTo>
                      <a:pt x="3215" y="80796"/>
                    </a:lnTo>
                    <a:cubicBezTo>
                      <a:pt x="9644" y="109085"/>
                      <a:pt x="19931" y="136517"/>
                      <a:pt x="30218" y="163949"/>
                    </a:cubicBezTo>
                    <a:lnTo>
                      <a:pt x="314825" y="163949"/>
                    </a:lnTo>
                    <a:lnTo>
                      <a:pt x="441698" y="37505"/>
                    </a:lnTo>
                    <a:lnTo>
                      <a:pt x="444270" y="34933"/>
                    </a:lnTo>
                    <a:lnTo>
                      <a:pt x="543711" y="34933"/>
                    </a:lnTo>
                    <a:cubicBezTo>
                      <a:pt x="544568" y="24217"/>
                      <a:pt x="545425" y="13930"/>
                      <a:pt x="545854" y="3215"/>
                    </a:cubicBezTo>
                    <a:lnTo>
                      <a:pt x="428411" y="3215"/>
                    </a:lnTo>
                    <a:lnTo>
                      <a:pt x="353830" y="777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ABAC3C12-E33D-4053-BECC-25EBF5D0ACEE}"/>
                  </a:ext>
                </a:extLst>
              </p:cNvPr>
              <p:cNvSpPr/>
              <p:nvPr/>
            </p:nvSpPr>
            <p:spPr>
              <a:xfrm>
                <a:off x="5873758" y="3019449"/>
                <a:ext cx="587216" cy="754380"/>
              </a:xfrm>
              <a:custGeom>
                <a:avLst/>
                <a:gdLst>
                  <a:gd name="connsiteX0" fmla="*/ 461415 w 587216"/>
                  <a:gd name="connsiteY0" fmla="*/ 293822 h 754380"/>
                  <a:gd name="connsiteX1" fmla="*/ 461415 w 587216"/>
                  <a:gd name="connsiteY1" fmla="*/ 293822 h 754380"/>
                  <a:gd name="connsiteX2" fmla="*/ 392835 w 587216"/>
                  <a:gd name="connsiteY2" fmla="*/ 361117 h 754380"/>
                  <a:gd name="connsiteX3" fmla="*/ 195239 w 587216"/>
                  <a:gd name="connsiteY3" fmla="*/ 559141 h 754380"/>
                  <a:gd name="connsiteX4" fmla="*/ 44791 w 587216"/>
                  <a:gd name="connsiteY4" fmla="*/ 711732 h 754380"/>
                  <a:gd name="connsiteX5" fmla="*/ 70080 w 587216"/>
                  <a:gd name="connsiteY5" fmla="*/ 753308 h 754380"/>
                  <a:gd name="connsiteX6" fmla="*/ 289536 w 587216"/>
                  <a:gd name="connsiteY6" fmla="*/ 533852 h 754380"/>
                  <a:gd name="connsiteX7" fmla="*/ 307110 w 587216"/>
                  <a:gd name="connsiteY7" fmla="*/ 469130 h 754380"/>
                  <a:gd name="connsiteX8" fmla="*/ 307538 w 587216"/>
                  <a:gd name="connsiteY8" fmla="*/ 466558 h 754380"/>
                  <a:gd name="connsiteX9" fmla="*/ 585716 w 587216"/>
                  <a:gd name="connsiteY9" fmla="*/ 188381 h 754380"/>
                  <a:gd name="connsiteX10" fmla="*/ 562570 w 587216"/>
                  <a:gd name="connsiteY10" fmla="*/ 39219 h 754380"/>
                  <a:gd name="connsiteX11" fmla="*/ 561285 w 587216"/>
                  <a:gd name="connsiteY11" fmla="*/ 3215 h 754380"/>
                  <a:gd name="connsiteX12" fmla="*/ 462272 w 587216"/>
                  <a:gd name="connsiteY12" fmla="*/ 102227 h 754380"/>
                  <a:gd name="connsiteX13" fmla="*/ 462701 w 587216"/>
                  <a:gd name="connsiteY13" fmla="*/ 224814 h 754380"/>
                  <a:gd name="connsiteX14" fmla="*/ 462701 w 587216"/>
                  <a:gd name="connsiteY14" fmla="*/ 229100 h 754380"/>
                  <a:gd name="connsiteX15" fmla="*/ 285679 w 587216"/>
                  <a:gd name="connsiteY15" fmla="*/ 406122 h 754380"/>
                  <a:gd name="connsiteX16" fmla="*/ 281392 w 587216"/>
                  <a:gd name="connsiteY16" fmla="*/ 406122 h 754380"/>
                  <a:gd name="connsiteX17" fmla="*/ 243245 w 587216"/>
                  <a:gd name="connsiteY17" fmla="*/ 406122 h 754380"/>
                  <a:gd name="connsiteX18" fmla="*/ 3215 w 587216"/>
                  <a:gd name="connsiteY18" fmla="*/ 646152 h 754380"/>
                  <a:gd name="connsiteX19" fmla="*/ 34504 w 587216"/>
                  <a:gd name="connsiteY19" fmla="*/ 694587 h 754380"/>
                  <a:gd name="connsiteX20" fmla="*/ 181523 w 587216"/>
                  <a:gd name="connsiteY20" fmla="*/ 545425 h 754380"/>
                  <a:gd name="connsiteX21" fmla="*/ 379548 w 587216"/>
                  <a:gd name="connsiteY21" fmla="*/ 346972 h 754380"/>
                  <a:gd name="connsiteX22" fmla="*/ 448556 w 587216"/>
                  <a:gd name="connsiteY22" fmla="*/ 279249 h 754380"/>
                  <a:gd name="connsiteX23" fmla="*/ 469987 w 587216"/>
                  <a:gd name="connsiteY23" fmla="*/ 259104 h 754380"/>
                  <a:gd name="connsiteX24" fmla="*/ 482418 w 587216"/>
                  <a:gd name="connsiteY24" fmla="*/ 248817 h 754380"/>
                  <a:gd name="connsiteX25" fmla="*/ 487990 w 587216"/>
                  <a:gd name="connsiteY25" fmla="*/ 232958 h 754380"/>
                  <a:gd name="connsiteX26" fmla="*/ 486704 w 587216"/>
                  <a:gd name="connsiteY26" fmla="*/ 196953 h 754380"/>
                  <a:gd name="connsiteX27" fmla="*/ 477703 w 587216"/>
                  <a:gd name="connsiteY27" fmla="*/ 147233 h 754380"/>
                  <a:gd name="connsiteX28" fmla="*/ 478560 w 587216"/>
                  <a:gd name="connsiteY28" fmla="*/ 140803 h 754380"/>
                  <a:gd name="connsiteX29" fmla="*/ 490133 w 587216"/>
                  <a:gd name="connsiteY29" fmla="*/ 101798 h 754380"/>
                  <a:gd name="connsiteX30" fmla="*/ 550998 w 587216"/>
                  <a:gd name="connsiteY30" fmla="*/ 101798 h 754380"/>
                  <a:gd name="connsiteX31" fmla="*/ 550998 w 587216"/>
                  <a:gd name="connsiteY31" fmla="*/ 162663 h 754380"/>
                  <a:gd name="connsiteX32" fmla="*/ 502992 w 587216"/>
                  <a:gd name="connsiteY32" fmla="*/ 171236 h 754380"/>
                  <a:gd name="connsiteX33" fmla="*/ 506420 w 587216"/>
                  <a:gd name="connsiteY33" fmla="*/ 194810 h 754380"/>
                  <a:gd name="connsiteX34" fmla="*/ 507278 w 587216"/>
                  <a:gd name="connsiteY34" fmla="*/ 235101 h 754380"/>
                  <a:gd name="connsiteX35" fmla="*/ 492276 w 587216"/>
                  <a:gd name="connsiteY35" fmla="*/ 265962 h 754380"/>
                  <a:gd name="connsiteX36" fmla="*/ 483275 w 587216"/>
                  <a:gd name="connsiteY36" fmla="*/ 273677 h 754380"/>
                  <a:gd name="connsiteX37" fmla="*/ 461415 w 587216"/>
                  <a:gd name="connsiteY37" fmla="*/ 293822 h 75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87216" h="754380">
                    <a:moveTo>
                      <a:pt x="461415" y="293822"/>
                    </a:moveTo>
                    <a:lnTo>
                      <a:pt x="461415" y="293822"/>
                    </a:lnTo>
                    <a:cubicBezTo>
                      <a:pt x="443841" y="310539"/>
                      <a:pt x="420267" y="333684"/>
                      <a:pt x="392835" y="361117"/>
                    </a:cubicBezTo>
                    <a:cubicBezTo>
                      <a:pt x="337542" y="415981"/>
                      <a:pt x="265962" y="487989"/>
                      <a:pt x="195239" y="559141"/>
                    </a:cubicBezTo>
                    <a:cubicBezTo>
                      <a:pt x="141232" y="613577"/>
                      <a:pt x="89368" y="666298"/>
                      <a:pt x="44791" y="711732"/>
                    </a:cubicBezTo>
                    <a:cubicBezTo>
                      <a:pt x="53364" y="725448"/>
                      <a:pt x="61508" y="739592"/>
                      <a:pt x="70080" y="753308"/>
                    </a:cubicBezTo>
                    <a:lnTo>
                      <a:pt x="289536" y="533852"/>
                    </a:lnTo>
                    <a:lnTo>
                      <a:pt x="307110" y="469130"/>
                    </a:lnTo>
                    <a:lnTo>
                      <a:pt x="307538" y="466558"/>
                    </a:lnTo>
                    <a:lnTo>
                      <a:pt x="585716" y="188381"/>
                    </a:lnTo>
                    <a:cubicBezTo>
                      <a:pt x="570714" y="140375"/>
                      <a:pt x="565142" y="89368"/>
                      <a:pt x="562570" y="39219"/>
                    </a:cubicBezTo>
                    <a:cubicBezTo>
                      <a:pt x="561713" y="27218"/>
                      <a:pt x="561285" y="15216"/>
                      <a:pt x="561285" y="3215"/>
                    </a:cubicBezTo>
                    <a:lnTo>
                      <a:pt x="462272" y="102227"/>
                    </a:lnTo>
                    <a:lnTo>
                      <a:pt x="462701" y="224814"/>
                    </a:lnTo>
                    <a:lnTo>
                      <a:pt x="462701" y="229100"/>
                    </a:lnTo>
                    <a:lnTo>
                      <a:pt x="285679" y="406122"/>
                    </a:lnTo>
                    <a:lnTo>
                      <a:pt x="281392" y="406122"/>
                    </a:lnTo>
                    <a:lnTo>
                      <a:pt x="243245" y="406122"/>
                    </a:lnTo>
                    <a:lnTo>
                      <a:pt x="3215" y="646152"/>
                    </a:lnTo>
                    <a:cubicBezTo>
                      <a:pt x="13930" y="662011"/>
                      <a:pt x="24217" y="678299"/>
                      <a:pt x="34504" y="694587"/>
                    </a:cubicBezTo>
                    <a:cubicBezTo>
                      <a:pt x="78653" y="649581"/>
                      <a:pt x="130088" y="597718"/>
                      <a:pt x="181523" y="545425"/>
                    </a:cubicBezTo>
                    <a:cubicBezTo>
                      <a:pt x="252246" y="473845"/>
                      <a:pt x="323826" y="402264"/>
                      <a:pt x="379548" y="346972"/>
                    </a:cubicBezTo>
                    <a:cubicBezTo>
                      <a:pt x="407408" y="319540"/>
                      <a:pt x="430983" y="295966"/>
                      <a:pt x="448556" y="279249"/>
                    </a:cubicBezTo>
                    <a:cubicBezTo>
                      <a:pt x="457129" y="270677"/>
                      <a:pt x="464844" y="264247"/>
                      <a:pt x="469987" y="259104"/>
                    </a:cubicBezTo>
                    <a:cubicBezTo>
                      <a:pt x="475560" y="253960"/>
                      <a:pt x="478131" y="251388"/>
                      <a:pt x="482418" y="248817"/>
                    </a:cubicBezTo>
                    <a:cubicBezTo>
                      <a:pt x="483703" y="247959"/>
                      <a:pt x="487132" y="242816"/>
                      <a:pt x="487990" y="232958"/>
                    </a:cubicBezTo>
                    <a:cubicBezTo>
                      <a:pt x="488847" y="223099"/>
                      <a:pt x="488418" y="209812"/>
                      <a:pt x="486704" y="196953"/>
                    </a:cubicBezTo>
                    <a:cubicBezTo>
                      <a:pt x="483703" y="171236"/>
                      <a:pt x="477703" y="147233"/>
                      <a:pt x="477703" y="147233"/>
                    </a:cubicBezTo>
                    <a:cubicBezTo>
                      <a:pt x="477274" y="145089"/>
                      <a:pt x="477703" y="142946"/>
                      <a:pt x="478560" y="140803"/>
                    </a:cubicBezTo>
                    <a:cubicBezTo>
                      <a:pt x="475560" y="127087"/>
                      <a:pt x="479417" y="112085"/>
                      <a:pt x="490133" y="101798"/>
                    </a:cubicBezTo>
                    <a:cubicBezTo>
                      <a:pt x="506849" y="85082"/>
                      <a:pt x="534281" y="85082"/>
                      <a:pt x="550998" y="101798"/>
                    </a:cubicBezTo>
                    <a:cubicBezTo>
                      <a:pt x="567714" y="118515"/>
                      <a:pt x="567714" y="145518"/>
                      <a:pt x="550998" y="162663"/>
                    </a:cubicBezTo>
                    <a:cubicBezTo>
                      <a:pt x="538139" y="175522"/>
                      <a:pt x="518851" y="178522"/>
                      <a:pt x="502992" y="171236"/>
                    </a:cubicBezTo>
                    <a:cubicBezTo>
                      <a:pt x="504277" y="178522"/>
                      <a:pt x="505563" y="186666"/>
                      <a:pt x="506420" y="194810"/>
                    </a:cubicBezTo>
                    <a:cubicBezTo>
                      <a:pt x="508135" y="208526"/>
                      <a:pt x="508564" y="222671"/>
                      <a:pt x="507278" y="235101"/>
                    </a:cubicBezTo>
                    <a:cubicBezTo>
                      <a:pt x="505992" y="247531"/>
                      <a:pt x="502992" y="259961"/>
                      <a:pt x="492276" y="265962"/>
                    </a:cubicBezTo>
                    <a:cubicBezTo>
                      <a:pt x="493562" y="265533"/>
                      <a:pt x="488847" y="268962"/>
                      <a:pt x="483275" y="273677"/>
                    </a:cubicBezTo>
                    <a:cubicBezTo>
                      <a:pt x="477703" y="278821"/>
                      <a:pt x="470416" y="285250"/>
                      <a:pt x="461415" y="2938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727BB43-B008-404B-AA09-E41AD0F516D4}"/>
                  </a:ext>
                </a:extLst>
              </p:cNvPr>
              <p:cNvSpPr/>
              <p:nvPr/>
            </p:nvSpPr>
            <p:spPr>
              <a:xfrm>
                <a:off x="5887903" y="3744254"/>
                <a:ext cx="30004" cy="30004"/>
              </a:xfrm>
              <a:custGeom>
                <a:avLst/>
                <a:gdLst>
                  <a:gd name="connsiteX0" fmla="*/ 3215 w 30003"/>
                  <a:gd name="connsiteY0" fmla="*/ 14788 h 30003"/>
                  <a:gd name="connsiteX1" fmla="*/ 9215 w 30003"/>
                  <a:gd name="connsiteY1" fmla="*/ 28504 h 30003"/>
                  <a:gd name="connsiteX2" fmla="*/ 26789 w 30003"/>
                  <a:gd name="connsiteY2" fmla="*/ 28504 h 30003"/>
                  <a:gd name="connsiteX3" fmla="*/ 28932 w 30003"/>
                  <a:gd name="connsiteY3" fmla="*/ 26361 h 30003"/>
                  <a:gd name="connsiteX4" fmla="*/ 14787 w 30003"/>
                  <a:gd name="connsiteY4" fmla="*/ 3215 h 30003"/>
                  <a:gd name="connsiteX5" fmla="*/ 3215 w 30003"/>
                  <a:gd name="connsiteY5" fmla="*/ 14788 h 30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03" h="30003">
                    <a:moveTo>
                      <a:pt x="3215" y="14788"/>
                    </a:moveTo>
                    <a:cubicBezTo>
                      <a:pt x="5358" y="19502"/>
                      <a:pt x="7072" y="23789"/>
                      <a:pt x="9215" y="28504"/>
                    </a:cubicBezTo>
                    <a:lnTo>
                      <a:pt x="26789" y="28504"/>
                    </a:lnTo>
                    <a:lnTo>
                      <a:pt x="28932" y="26361"/>
                    </a:lnTo>
                    <a:cubicBezTo>
                      <a:pt x="24217" y="18645"/>
                      <a:pt x="19502" y="10930"/>
                      <a:pt x="14787" y="3215"/>
                    </a:cubicBezTo>
                    <a:cubicBezTo>
                      <a:pt x="10930" y="6644"/>
                      <a:pt x="7072" y="10501"/>
                      <a:pt x="3215" y="147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A078ABE0-2018-4915-AF68-81CEC29C99D1}"/>
                  </a:ext>
                </a:extLst>
              </p:cNvPr>
              <p:cNvSpPr/>
              <p:nvPr/>
            </p:nvSpPr>
            <p:spPr>
              <a:xfrm>
                <a:off x="5240695" y="5104709"/>
                <a:ext cx="458629" cy="505778"/>
              </a:xfrm>
              <a:custGeom>
                <a:avLst/>
                <a:gdLst>
                  <a:gd name="connsiteX0" fmla="*/ 385961 w 458628"/>
                  <a:gd name="connsiteY0" fmla="*/ 350830 h 505777"/>
                  <a:gd name="connsiteX1" fmla="*/ 428823 w 458628"/>
                  <a:gd name="connsiteY1" fmla="*/ 307967 h 505777"/>
                  <a:gd name="connsiteX2" fmla="*/ 456255 w 458628"/>
                  <a:gd name="connsiteY2" fmla="*/ 318254 h 505777"/>
                  <a:gd name="connsiteX3" fmla="*/ 450683 w 458628"/>
                  <a:gd name="connsiteY3" fmla="*/ 270677 h 505777"/>
                  <a:gd name="connsiteX4" fmla="*/ 396676 w 458628"/>
                  <a:gd name="connsiteY4" fmla="*/ 270677 h 505777"/>
                  <a:gd name="connsiteX5" fmla="*/ 303664 w 458628"/>
                  <a:gd name="connsiteY5" fmla="*/ 363689 h 505777"/>
                  <a:gd name="connsiteX6" fmla="*/ 298092 w 458628"/>
                  <a:gd name="connsiteY6" fmla="*/ 366689 h 505777"/>
                  <a:gd name="connsiteX7" fmla="*/ 256944 w 458628"/>
                  <a:gd name="connsiteY7" fmla="*/ 398407 h 505777"/>
                  <a:gd name="connsiteX8" fmla="*/ 214082 w 458628"/>
                  <a:gd name="connsiteY8" fmla="*/ 355116 h 505777"/>
                  <a:gd name="connsiteX9" fmla="*/ 256944 w 458628"/>
                  <a:gd name="connsiteY9" fmla="*/ 312254 h 505777"/>
                  <a:gd name="connsiteX10" fmla="*/ 297664 w 458628"/>
                  <a:gd name="connsiteY10" fmla="*/ 341828 h 505777"/>
                  <a:gd name="connsiteX11" fmla="*/ 385532 w 458628"/>
                  <a:gd name="connsiteY11" fmla="*/ 253960 h 505777"/>
                  <a:gd name="connsiteX12" fmla="*/ 388532 w 458628"/>
                  <a:gd name="connsiteY12" fmla="*/ 251389 h 505777"/>
                  <a:gd name="connsiteX13" fmla="*/ 447683 w 458628"/>
                  <a:gd name="connsiteY13" fmla="*/ 251389 h 505777"/>
                  <a:gd name="connsiteX14" fmla="*/ 441682 w 458628"/>
                  <a:gd name="connsiteY14" fmla="*/ 217527 h 505777"/>
                  <a:gd name="connsiteX15" fmla="*/ 435252 w 458628"/>
                  <a:gd name="connsiteY15" fmla="*/ 217956 h 505777"/>
                  <a:gd name="connsiteX16" fmla="*/ 392819 w 458628"/>
                  <a:gd name="connsiteY16" fmla="*/ 175094 h 505777"/>
                  <a:gd name="connsiteX17" fmla="*/ 423680 w 458628"/>
                  <a:gd name="connsiteY17" fmla="*/ 133945 h 505777"/>
                  <a:gd name="connsiteX18" fmla="*/ 418536 w 458628"/>
                  <a:gd name="connsiteY18" fmla="*/ 111229 h 505777"/>
                  <a:gd name="connsiteX19" fmla="*/ 414678 w 458628"/>
                  <a:gd name="connsiteY19" fmla="*/ 94084 h 505777"/>
                  <a:gd name="connsiteX20" fmla="*/ 412964 w 458628"/>
                  <a:gd name="connsiteY20" fmla="*/ 94084 h 505777"/>
                  <a:gd name="connsiteX21" fmla="*/ 366672 w 458628"/>
                  <a:gd name="connsiteY21" fmla="*/ 140375 h 505777"/>
                  <a:gd name="connsiteX22" fmla="*/ 366672 w 458628"/>
                  <a:gd name="connsiteY22" fmla="*/ 230386 h 505777"/>
                  <a:gd name="connsiteX23" fmla="*/ 363672 w 458628"/>
                  <a:gd name="connsiteY23" fmla="*/ 232958 h 505777"/>
                  <a:gd name="connsiteX24" fmla="*/ 322095 w 458628"/>
                  <a:gd name="connsiteY24" fmla="*/ 274535 h 505777"/>
                  <a:gd name="connsiteX25" fmla="*/ 319524 w 458628"/>
                  <a:gd name="connsiteY25" fmla="*/ 277535 h 505777"/>
                  <a:gd name="connsiteX26" fmla="*/ 176363 w 458628"/>
                  <a:gd name="connsiteY26" fmla="*/ 277535 h 505777"/>
                  <a:gd name="connsiteX27" fmla="*/ 173362 w 458628"/>
                  <a:gd name="connsiteY27" fmla="*/ 274535 h 505777"/>
                  <a:gd name="connsiteX28" fmla="*/ 113784 w 458628"/>
                  <a:gd name="connsiteY28" fmla="*/ 215384 h 505777"/>
                  <a:gd name="connsiteX29" fmla="*/ 98782 w 458628"/>
                  <a:gd name="connsiteY29" fmla="*/ 217956 h 505777"/>
                  <a:gd name="connsiteX30" fmla="*/ 55919 w 458628"/>
                  <a:gd name="connsiteY30" fmla="*/ 175094 h 505777"/>
                  <a:gd name="connsiteX31" fmla="*/ 98782 w 458628"/>
                  <a:gd name="connsiteY31" fmla="*/ 132231 h 505777"/>
                  <a:gd name="connsiteX32" fmla="*/ 141644 w 458628"/>
                  <a:gd name="connsiteY32" fmla="*/ 175094 h 505777"/>
                  <a:gd name="connsiteX33" fmla="*/ 130071 w 458628"/>
                  <a:gd name="connsiteY33" fmla="*/ 203811 h 505777"/>
                  <a:gd name="connsiteX34" fmla="*/ 184078 w 458628"/>
                  <a:gd name="connsiteY34" fmla="*/ 257818 h 505777"/>
                  <a:gd name="connsiteX35" fmla="*/ 311380 w 458628"/>
                  <a:gd name="connsiteY35" fmla="*/ 257818 h 505777"/>
                  <a:gd name="connsiteX36" fmla="*/ 347384 w 458628"/>
                  <a:gd name="connsiteY36" fmla="*/ 221813 h 505777"/>
                  <a:gd name="connsiteX37" fmla="*/ 347384 w 458628"/>
                  <a:gd name="connsiteY37" fmla="*/ 132231 h 505777"/>
                  <a:gd name="connsiteX38" fmla="*/ 349956 w 458628"/>
                  <a:gd name="connsiteY38" fmla="*/ 129659 h 505777"/>
                  <a:gd name="connsiteX39" fmla="*/ 402677 w 458628"/>
                  <a:gd name="connsiteY39" fmla="*/ 77367 h 505777"/>
                  <a:gd name="connsiteX40" fmla="*/ 405249 w 458628"/>
                  <a:gd name="connsiteY40" fmla="*/ 74795 h 505777"/>
                  <a:gd name="connsiteX41" fmla="*/ 411678 w 458628"/>
                  <a:gd name="connsiteY41" fmla="*/ 74795 h 505777"/>
                  <a:gd name="connsiteX42" fmla="*/ 407820 w 458628"/>
                  <a:gd name="connsiteY42" fmla="*/ 39648 h 505777"/>
                  <a:gd name="connsiteX43" fmla="*/ 394962 w 458628"/>
                  <a:gd name="connsiteY43" fmla="*/ 39648 h 505777"/>
                  <a:gd name="connsiteX44" fmla="*/ 289091 w 458628"/>
                  <a:gd name="connsiteY44" fmla="*/ 145090 h 505777"/>
                  <a:gd name="connsiteX45" fmla="*/ 306236 w 458628"/>
                  <a:gd name="connsiteY45" fmla="*/ 179380 h 505777"/>
                  <a:gd name="connsiteX46" fmla="*/ 263374 w 458628"/>
                  <a:gd name="connsiteY46" fmla="*/ 222242 h 505777"/>
                  <a:gd name="connsiteX47" fmla="*/ 220511 w 458628"/>
                  <a:gd name="connsiteY47" fmla="*/ 179380 h 505777"/>
                  <a:gd name="connsiteX48" fmla="*/ 263374 w 458628"/>
                  <a:gd name="connsiteY48" fmla="*/ 136517 h 505777"/>
                  <a:gd name="connsiteX49" fmla="*/ 269803 w 458628"/>
                  <a:gd name="connsiteY49" fmla="*/ 136946 h 505777"/>
                  <a:gd name="connsiteX50" fmla="*/ 383817 w 458628"/>
                  <a:gd name="connsiteY50" fmla="*/ 22932 h 505777"/>
                  <a:gd name="connsiteX51" fmla="*/ 386389 w 458628"/>
                  <a:gd name="connsiteY51" fmla="*/ 20360 h 505777"/>
                  <a:gd name="connsiteX52" fmla="*/ 405677 w 458628"/>
                  <a:gd name="connsiteY52" fmla="*/ 20360 h 505777"/>
                  <a:gd name="connsiteX53" fmla="*/ 403963 w 458628"/>
                  <a:gd name="connsiteY53" fmla="*/ 3215 h 505777"/>
                  <a:gd name="connsiteX54" fmla="*/ 381674 w 458628"/>
                  <a:gd name="connsiteY54" fmla="*/ 3215 h 505777"/>
                  <a:gd name="connsiteX55" fmla="*/ 294663 w 458628"/>
                  <a:gd name="connsiteY55" fmla="*/ 90226 h 505777"/>
                  <a:gd name="connsiteX56" fmla="*/ 291663 w 458628"/>
                  <a:gd name="connsiteY56" fmla="*/ 92797 h 505777"/>
                  <a:gd name="connsiteX57" fmla="*/ 12200 w 458628"/>
                  <a:gd name="connsiteY57" fmla="*/ 92797 h 505777"/>
                  <a:gd name="connsiteX58" fmla="*/ 4056 w 458628"/>
                  <a:gd name="connsiteY58" fmla="*/ 253532 h 505777"/>
                  <a:gd name="connsiteX59" fmla="*/ 20343 w 458628"/>
                  <a:gd name="connsiteY59" fmla="*/ 381691 h 505777"/>
                  <a:gd name="connsiteX60" fmla="*/ 43489 w 458628"/>
                  <a:gd name="connsiteY60" fmla="*/ 505992 h 505777"/>
                  <a:gd name="connsiteX61" fmla="*/ 64492 w 458628"/>
                  <a:gd name="connsiteY61" fmla="*/ 484989 h 505777"/>
                  <a:gd name="connsiteX62" fmla="*/ 73064 w 458628"/>
                  <a:gd name="connsiteY62" fmla="*/ 476417 h 505777"/>
                  <a:gd name="connsiteX63" fmla="*/ 449826 w 458628"/>
                  <a:gd name="connsiteY63" fmla="*/ 476417 h 505777"/>
                  <a:gd name="connsiteX64" fmla="*/ 451540 w 458628"/>
                  <a:gd name="connsiteY64" fmla="*/ 463558 h 505777"/>
                  <a:gd name="connsiteX65" fmla="*/ 452826 w 458628"/>
                  <a:gd name="connsiteY65" fmla="*/ 451985 h 505777"/>
                  <a:gd name="connsiteX66" fmla="*/ 171648 w 458628"/>
                  <a:gd name="connsiteY66" fmla="*/ 451985 h 505777"/>
                  <a:gd name="connsiteX67" fmla="*/ 166076 w 458628"/>
                  <a:gd name="connsiteY67" fmla="*/ 446413 h 505777"/>
                  <a:gd name="connsiteX68" fmla="*/ 110783 w 458628"/>
                  <a:gd name="connsiteY68" fmla="*/ 390692 h 505777"/>
                  <a:gd name="connsiteX69" fmla="*/ 92352 w 458628"/>
                  <a:gd name="connsiteY69" fmla="*/ 394978 h 505777"/>
                  <a:gd name="connsiteX70" fmla="*/ 49061 w 458628"/>
                  <a:gd name="connsiteY70" fmla="*/ 351687 h 505777"/>
                  <a:gd name="connsiteX71" fmla="*/ 92352 w 458628"/>
                  <a:gd name="connsiteY71" fmla="*/ 308825 h 505777"/>
                  <a:gd name="connsiteX72" fmla="*/ 135644 w 458628"/>
                  <a:gd name="connsiteY72" fmla="*/ 351687 h 505777"/>
                  <a:gd name="connsiteX73" fmla="*/ 134786 w 458628"/>
                  <a:gd name="connsiteY73" fmla="*/ 359402 h 505777"/>
                  <a:gd name="connsiteX74" fmla="*/ 188364 w 458628"/>
                  <a:gd name="connsiteY74" fmla="*/ 412552 h 505777"/>
                  <a:gd name="connsiteX75" fmla="*/ 456684 w 458628"/>
                  <a:gd name="connsiteY75" fmla="*/ 412552 h 505777"/>
                  <a:gd name="connsiteX76" fmla="*/ 458827 w 458628"/>
                  <a:gd name="connsiteY76" fmla="*/ 382548 h 505777"/>
                  <a:gd name="connsiteX77" fmla="*/ 429252 w 458628"/>
                  <a:gd name="connsiteY77" fmla="*/ 394978 h 505777"/>
                  <a:gd name="connsiteX78" fmla="*/ 385961 w 458628"/>
                  <a:gd name="connsiteY78" fmla="*/ 350830 h 505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458628" h="505777">
                    <a:moveTo>
                      <a:pt x="385961" y="350830"/>
                    </a:moveTo>
                    <a:cubicBezTo>
                      <a:pt x="385961" y="327256"/>
                      <a:pt x="405249" y="307967"/>
                      <a:pt x="428823" y="307967"/>
                    </a:cubicBezTo>
                    <a:cubicBezTo>
                      <a:pt x="439539" y="307967"/>
                      <a:pt x="448968" y="311825"/>
                      <a:pt x="456255" y="318254"/>
                    </a:cubicBezTo>
                    <a:cubicBezTo>
                      <a:pt x="454969" y="302395"/>
                      <a:pt x="452826" y="286536"/>
                      <a:pt x="450683" y="270677"/>
                    </a:cubicBezTo>
                    <a:lnTo>
                      <a:pt x="396676" y="270677"/>
                    </a:lnTo>
                    <a:lnTo>
                      <a:pt x="303664" y="363689"/>
                    </a:lnTo>
                    <a:cubicBezTo>
                      <a:pt x="302379" y="365403"/>
                      <a:pt x="300236" y="366260"/>
                      <a:pt x="298092" y="366689"/>
                    </a:cubicBezTo>
                    <a:cubicBezTo>
                      <a:pt x="292949" y="384691"/>
                      <a:pt x="276661" y="398407"/>
                      <a:pt x="256944" y="398407"/>
                    </a:cubicBezTo>
                    <a:cubicBezTo>
                      <a:pt x="233370" y="398407"/>
                      <a:pt x="214082" y="378691"/>
                      <a:pt x="214082" y="355116"/>
                    </a:cubicBezTo>
                    <a:cubicBezTo>
                      <a:pt x="214082" y="331542"/>
                      <a:pt x="232941" y="312254"/>
                      <a:pt x="256944" y="312254"/>
                    </a:cubicBezTo>
                    <a:cubicBezTo>
                      <a:pt x="276233" y="312254"/>
                      <a:pt x="292092" y="324683"/>
                      <a:pt x="297664" y="341828"/>
                    </a:cubicBezTo>
                    <a:lnTo>
                      <a:pt x="385532" y="253960"/>
                    </a:lnTo>
                    <a:lnTo>
                      <a:pt x="388532" y="251389"/>
                    </a:lnTo>
                    <a:lnTo>
                      <a:pt x="447683" y="251389"/>
                    </a:lnTo>
                    <a:cubicBezTo>
                      <a:pt x="445968" y="240245"/>
                      <a:pt x="443825" y="228672"/>
                      <a:pt x="441682" y="217527"/>
                    </a:cubicBezTo>
                    <a:cubicBezTo>
                      <a:pt x="439539" y="217956"/>
                      <a:pt x="437396" y="217956"/>
                      <a:pt x="435252" y="217956"/>
                    </a:cubicBezTo>
                    <a:cubicBezTo>
                      <a:pt x="411678" y="217956"/>
                      <a:pt x="392819" y="199097"/>
                      <a:pt x="392819" y="175094"/>
                    </a:cubicBezTo>
                    <a:cubicBezTo>
                      <a:pt x="392819" y="155377"/>
                      <a:pt x="405677" y="139089"/>
                      <a:pt x="423680" y="133945"/>
                    </a:cubicBezTo>
                    <a:cubicBezTo>
                      <a:pt x="421965" y="126230"/>
                      <a:pt x="420251" y="118943"/>
                      <a:pt x="418536" y="111229"/>
                    </a:cubicBezTo>
                    <a:cubicBezTo>
                      <a:pt x="417250" y="105656"/>
                      <a:pt x="415964" y="99655"/>
                      <a:pt x="414678" y="94084"/>
                    </a:cubicBezTo>
                    <a:lnTo>
                      <a:pt x="412964" y="94084"/>
                    </a:lnTo>
                    <a:lnTo>
                      <a:pt x="366672" y="140375"/>
                    </a:lnTo>
                    <a:lnTo>
                      <a:pt x="366672" y="230386"/>
                    </a:lnTo>
                    <a:lnTo>
                      <a:pt x="363672" y="232958"/>
                    </a:lnTo>
                    <a:lnTo>
                      <a:pt x="322095" y="274535"/>
                    </a:lnTo>
                    <a:lnTo>
                      <a:pt x="319524" y="277535"/>
                    </a:lnTo>
                    <a:lnTo>
                      <a:pt x="176363" y="277535"/>
                    </a:lnTo>
                    <a:lnTo>
                      <a:pt x="173362" y="274535"/>
                    </a:lnTo>
                    <a:lnTo>
                      <a:pt x="113784" y="215384"/>
                    </a:lnTo>
                    <a:cubicBezTo>
                      <a:pt x="109069" y="217099"/>
                      <a:pt x="103925" y="217956"/>
                      <a:pt x="98782" y="217956"/>
                    </a:cubicBezTo>
                    <a:cubicBezTo>
                      <a:pt x="75207" y="217956"/>
                      <a:pt x="55919" y="199097"/>
                      <a:pt x="55919" y="175094"/>
                    </a:cubicBezTo>
                    <a:cubicBezTo>
                      <a:pt x="55919" y="151090"/>
                      <a:pt x="75207" y="132231"/>
                      <a:pt x="98782" y="132231"/>
                    </a:cubicBezTo>
                    <a:cubicBezTo>
                      <a:pt x="122356" y="132231"/>
                      <a:pt x="141644" y="151519"/>
                      <a:pt x="141644" y="175094"/>
                    </a:cubicBezTo>
                    <a:cubicBezTo>
                      <a:pt x="141644" y="186238"/>
                      <a:pt x="136929" y="196096"/>
                      <a:pt x="130071" y="203811"/>
                    </a:cubicBezTo>
                    <a:lnTo>
                      <a:pt x="184078" y="257818"/>
                    </a:lnTo>
                    <a:lnTo>
                      <a:pt x="311380" y="257818"/>
                    </a:lnTo>
                    <a:lnTo>
                      <a:pt x="347384" y="221813"/>
                    </a:lnTo>
                    <a:lnTo>
                      <a:pt x="347384" y="132231"/>
                    </a:lnTo>
                    <a:lnTo>
                      <a:pt x="349956" y="129659"/>
                    </a:lnTo>
                    <a:lnTo>
                      <a:pt x="402677" y="77367"/>
                    </a:lnTo>
                    <a:lnTo>
                      <a:pt x="405249" y="74795"/>
                    </a:lnTo>
                    <a:lnTo>
                      <a:pt x="411678" y="74795"/>
                    </a:lnTo>
                    <a:cubicBezTo>
                      <a:pt x="409964" y="63222"/>
                      <a:pt x="409106" y="51650"/>
                      <a:pt x="407820" y="39648"/>
                    </a:cubicBezTo>
                    <a:lnTo>
                      <a:pt x="394962" y="39648"/>
                    </a:lnTo>
                    <a:lnTo>
                      <a:pt x="289091" y="145090"/>
                    </a:lnTo>
                    <a:cubicBezTo>
                      <a:pt x="299378" y="152805"/>
                      <a:pt x="306236" y="165235"/>
                      <a:pt x="306236" y="179380"/>
                    </a:cubicBezTo>
                    <a:cubicBezTo>
                      <a:pt x="306236" y="202954"/>
                      <a:pt x="287377" y="222242"/>
                      <a:pt x="263374" y="222242"/>
                    </a:cubicBezTo>
                    <a:cubicBezTo>
                      <a:pt x="239371" y="222242"/>
                      <a:pt x="220511" y="203383"/>
                      <a:pt x="220511" y="179380"/>
                    </a:cubicBezTo>
                    <a:cubicBezTo>
                      <a:pt x="220511" y="155377"/>
                      <a:pt x="239799" y="136517"/>
                      <a:pt x="263374" y="136517"/>
                    </a:cubicBezTo>
                    <a:cubicBezTo>
                      <a:pt x="265517" y="136517"/>
                      <a:pt x="267660" y="136517"/>
                      <a:pt x="269803" y="136946"/>
                    </a:cubicBezTo>
                    <a:lnTo>
                      <a:pt x="383817" y="22932"/>
                    </a:lnTo>
                    <a:lnTo>
                      <a:pt x="386389" y="20360"/>
                    </a:lnTo>
                    <a:lnTo>
                      <a:pt x="405677" y="20360"/>
                    </a:lnTo>
                    <a:cubicBezTo>
                      <a:pt x="405249" y="14788"/>
                      <a:pt x="404391" y="8787"/>
                      <a:pt x="403963" y="3215"/>
                    </a:cubicBezTo>
                    <a:lnTo>
                      <a:pt x="381674" y="3215"/>
                    </a:lnTo>
                    <a:lnTo>
                      <a:pt x="294663" y="90226"/>
                    </a:lnTo>
                    <a:lnTo>
                      <a:pt x="291663" y="92797"/>
                    </a:lnTo>
                    <a:lnTo>
                      <a:pt x="12200" y="92797"/>
                    </a:lnTo>
                    <a:cubicBezTo>
                      <a:pt x="6627" y="146376"/>
                      <a:pt x="1055" y="199525"/>
                      <a:pt x="4056" y="253532"/>
                    </a:cubicBezTo>
                    <a:cubicBezTo>
                      <a:pt x="5341" y="296823"/>
                      <a:pt x="13057" y="339257"/>
                      <a:pt x="20343" y="381691"/>
                    </a:cubicBezTo>
                    <a:cubicBezTo>
                      <a:pt x="27630" y="423267"/>
                      <a:pt x="35774" y="464416"/>
                      <a:pt x="43489" y="505992"/>
                    </a:cubicBezTo>
                    <a:lnTo>
                      <a:pt x="64492" y="484989"/>
                    </a:lnTo>
                    <a:lnTo>
                      <a:pt x="73064" y="476417"/>
                    </a:lnTo>
                    <a:lnTo>
                      <a:pt x="449826" y="476417"/>
                    </a:lnTo>
                    <a:cubicBezTo>
                      <a:pt x="450254" y="472131"/>
                      <a:pt x="451112" y="467844"/>
                      <a:pt x="451540" y="463558"/>
                    </a:cubicBezTo>
                    <a:cubicBezTo>
                      <a:pt x="451969" y="459700"/>
                      <a:pt x="452397" y="455843"/>
                      <a:pt x="452826" y="451985"/>
                    </a:cubicBezTo>
                    <a:lnTo>
                      <a:pt x="171648" y="451985"/>
                    </a:lnTo>
                    <a:lnTo>
                      <a:pt x="166076" y="446413"/>
                    </a:lnTo>
                    <a:lnTo>
                      <a:pt x="110783" y="390692"/>
                    </a:lnTo>
                    <a:cubicBezTo>
                      <a:pt x="105211" y="393263"/>
                      <a:pt x="99210" y="394978"/>
                      <a:pt x="92352" y="394978"/>
                    </a:cubicBezTo>
                    <a:cubicBezTo>
                      <a:pt x="68778" y="394978"/>
                      <a:pt x="49061" y="375261"/>
                      <a:pt x="49061" y="351687"/>
                    </a:cubicBezTo>
                    <a:cubicBezTo>
                      <a:pt x="49061" y="328113"/>
                      <a:pt x="68349" y="308825"/>
                      <a:pt x="92352" y="308825"/>
                    </a:cubicBezTo>
                    <a:cubicBezTo>
                      <a:pt x="115927" y="308825"/>
                      <a:pt x="135644" y="328113"/>
                      <a:pt x="135644" y="351687"/>
                    </a:cubicBezTo>
                    <a:cubicBezTo>
                      <a:pt x="135644" y="354259"/>
                      <a:pt x="135215" y="356830"/>
                      <a:pt x="134786" y="359402"/>
                    </a:cubicBezTo>
                    <a:lnTo>
                      <a:pt x="188364" y="412552"/>
                    </a:lnTo>
                    <a:lnTo>
                      <a:pt x="456684" y="412552"/>
                    </a:lnTo>
                    <a:cubicBezTo>
                      <a:pt x="457541" y="402694"/>
                      <a:pt x="458398" y="392406"/>
                      <a:pt x="458827" y="382548"/>
                    </a:cubicBezTo>
                    <a:cubicBezTo>
                      <a:pt x="451112" y="390263"/>
                      <a:pt x="440825" y="394978"/>
                      <a:pt x="429252" y="394978"/>
                    </a:cubicBezTo>
                    <a:cubicBezTo>
                      <a:pt x="405249" y="394121"/>
                      <a:pt x="385961" y="374404"/>
                      <a:pt x="385961" y="3508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1E0B2F6E-1B1A-4B0A-85A8-BABEC8376EC0}"/>
                  </a:ext>
                </a:extLst>
              </p:cNvPr>
              <p:cNvSpPr/>
              <p:nvPr/>
            </p:nvSpPr>
            <p:spPr>
              <a:xfrm>
                <a:off x="5924764" y="3802547"/>
                <a:ext cx="21431" cy="12859"/>
              </a:xfrm>
              <a:custGeom>
                <a:avLst/>
                <a:gdLst>
                  <a:gd name="connsiteX0" fmla="*/ 13502 w 21431"/>
                  <a:gd name="connsiteY0" fmla="*/ 3215 h 12858"/>
                  <a:gd name="connsiteX1" fmla="*/ 3215 w 21431"/>
                  <a:gd name="connsiteY1" fmla="*/ 13502 h 12858"/>
                  <a:gd name="connsiteX2" fmla="*/ 19503 w 21431"/>
                  <a:gd name="connsiteY2" fmla="*/ 13502 h 12858"/>
                  <a:gd name="connsiteX3" fmla="*/ 13502 w 21431"/>
                  <a:gd name="connsiteY3" fmla="*/ 3215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431" h="12858">
                    <a:moveTo>
                      <a:pt x="13502" y="3215"/>
                    </a:moveTo>
                    <a:lnTo>
                      <a:pt x="3215" y="13502"/>
                    </a:lnTo>
                    <a:lnTo>
                      <a:pt x="19503" y="13502"/>
                    </a:lnTo>
                    <a:cubicBezTo>
                      <a:pt x="17359" y="10073"/>
                      <a:pt x="15216" y="6644"/>
                      <a:pt x="13502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609B6973-8A2D-4EEA-B21B-7F859E92E1E8}"/>
                  </a:ext>
                </a:extLst>
              </p:cNvPr>
              <p:cNvSpPr/>
              <p:nvPr/>
            </p:nvSpPr>
            <p:spPr>
              <a:xfrm>
                <a:off x="5293828" y="5676067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25C6D76-88AA-4C1C-A501-40D1BA8CD2C9}"/>
                  </a:ext>
                </a:extLst>
              </p:cNvPr>
              <p:cNvSpPr/>
              <p:nvPr/>
            </p:nvSpPr>
            <p:spPr>
              <a:xfrm>
                <a:off x="5293828" y="5636204"/>
                <a:ext cx="390049" cy="222885"/>
              </a:xfrm>
              <a:custGeom>
                <a:avLst/>
                <a:gdLst>
                  <a:gd name="connsiteX0" fmla="*/ 3215 w 390048"/>
                  <a:gd name="connsiteY0" fmla="*/ 43077 h 222885"/>
                  <a:gd name="connsiteX1" fmla="*/ 18645 w 390048"/>
                  <a:gd name="connsiteY1" fmla="*/ 118943 h 222885"/>
                  <a:gd name="connsiteX2" fmla="*/ 41362 w 390048"/>
                  <a:gd name="connsiteY2" fmla="*/ 112514 h 222885"/>
                  <a:gd name="connsiteX3" fmla="*/ 84225 w 390048"/>
                  <a:gd name="connsiteY3" fmla="*/ 155377 h 222885"/>
                  <a:gd name="connsiteX4" fmla="*/ 79939 w 390048"/>
                  <a:gd name="connsiteY4" fmla="*/ 174236 h 222885"/>
                  <a:gd name="connsiteX5" fmla="*/ 127516 w 390048"/>
                  <a:gd name="connsiteY5" fmla="*/ 221813 h 222885"/>
                  <a:gd name="connsiteX6" fmla="*/ 352115 w 390048"/>
                  <a:gd name="connsiteY6" fmla="*/ 221813 h 222885"/>
                  <a:gd name="connsiteX7" fmla="*/ 356830 w 390048"/>
                  <a:gd name="connsiteY7" fmla="*/ 192667 h 222885"/>
                  <a:gd name="connsiteX8" fmla="*/ 334970 w 390048"/>
                  <a:gd name="connsiteY8" fmla="*/ 155377 h 222885"/>
                  <a:gd name="connsiteX9" fmla="*/ 370118 w 390048"/>
                  <a:gd name="connsiteY9" fmla="*/ 113372 h 222885"/>
                  <a:gd name="connsiteX10" fmla="*/ 374833 w 390048"/>
                  <a:gd name="connsiteY10" fmla="*/ 85940 h 222885"/>
                  <a:gd name="connsiteX11" fmla="*/ 309682 w 390048"/>
                  <a:gd name="connsiteY11" fmla="*/ 85940 h 222885"/>
                  <a:gd name="connsiteX12" fmla="*/ 247102 w 390048"/>
                  <a:gd name="connsiteY12" fmla="*/ 148519 h 222885"/>
                  <a:gd name="connsiteX13" fmla="*/ 248817 w 390048"/>
                  <a:gd name="connsiteY13" fmla="*/ 159663 h 222885"/>
                  <a:gd name="connsiteX14" fmla="*/ 205526 w 390048"/>
                  <a:gd name="connsiteY14" fmla="*/ 202525 h 222885"/>
                  <a:gd name="connsiteX15" fmla="*/ 162663 w 390048"/>
                  <a:gd name="connsiteY15" fmla="*/ 159663 h 222885"/>
                  <a:gd name="connsiteX16" fmla="*/ 205526 w 390048"/>
                  <a:gd name="connsiteY16" fmla="*/ 116800 h 222885"/>
                  <a:gd name="connsiteX17" fmla="*/ 220528 w 390048"/>
                  <a:gd name="connsiteY17" fmla="*/ 119372 h 222885"/>
                  <a:gd name="connsiteX18" fmla="*/ 286964 w 390048"/>
                  <a:gd name="connsiteY18" fmla="*/ 52507 h 222885"/>
                  <a:gd name="connsiteX19" fmla="*/ 292965 w 390048"/>
                  <a:gd name="connsiteY19" fmla="*/ 46935 h 222885"/>
                  <a:gd name="connsiteX20" fmla="*/ 380405 w 390048"/>
                  <a:gd name="connsiteY20" fmla="*/ 46935 h 222885"/>
                  <a:gd name="connsiteX21" fmla="*/ 387263 w 390048"/>
                  <a:gd name="connsiteY21" fmla="*/ 3215 h 222885"/>
                  <a:gd name="connsiteX22" fmla="*/ 43505 w 390048"/>
                  <a:gd name="connsiteY22" fmla="*/ 3215 h 222885"/>
                  <a:gd name="connsiteX23" fmla="*/ 3215 w 390048"/>
                  <a:gd name="connsiteY23" fmla="*/ 43077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0048" h="222885">
                    <a:moveTo>
                      <a:pt x="3215" y="43077"/>
                    </a:moveTo>
                    <a:cubicBezTo>
                      <a:pt x="8358" y="68366"/>
                      <a:pt x="13502" y="93655"/>
                      <a:pt x="18645" y="118943"/>
                    </a:cubicBezTo>
                    <a:cubicBezTo>
                      <a:pt x="25075" y="115086"/>
                      <a:pt x="32790" y="112514"/>
                      <a:pt x="41362" y="112514"/>
                    </a:cubicBezTo>
                    <a:cubicBezTo>
                      <a:pt x="64937" y="112514"/>
                      <a:pt x="84225" y="131374"/>
                      <a:pt x="84225" y="155377"/>
                    </a:cubicBezTo>
                    <a:cubicBezTo>
                      <a:pt x="84225" y="162235"/>
                      <a:pt x="82510" y="168664"/>
                      <a:pt x="79939" y="174236"/>
                    </a:cubicBezTo>
                    <a:lnTo>
                      <a:pt x="127516" y="221813"/>
                    </a:lnTo>
                    <a:lnTo>
                      <a:pt x="352115" y="221813"/>
                    </a:lnTo>
                    <a:cubicBezTo>
                      <a:pt x="353830" y="211955"/>
                      <a:pt x="355544" y="202525"/>
                      <a:pt x="356830" y="192667"/>
                    </a:cubicBezTo>
                    <a:cubicBezTo>
                      <a:pt x="343543" y="185380"/>
                      <a:pt x="334970" y="171236"/>
                      <a:pt x="334970" y="155377"/>
                    </a:cubicBezTo>
                    <a:cubicBezTo>
                      <a:pt x="334970" y="134374"/>
                      <a:pt x="349972" y="116800"/>
                      <a:pt x="370118" y="113372"/>
                    </a:cubicBezTo>
                    <a:cubicBezTo>
                      <a:pt x="371832" y="104371"/>
                      <a:pt x="373118" y="94941"/>
                      <a:pt x="374833" y="85940"/>
                    </a:cubicBezTo>
                    <a:lnTo>
                      <a:pt x="309682" y="85940"/>
                    </a:lnTo>
                    <a:lnTo>
                      <a:pt x="247102" y="148519"/>
                    </a:lnTo>
                    <a:cubicBezTo>
                      <a:pt x="247960" y="151948"/>
                      <a:pt x="248817" y="155806"/>
                      <a:pt x="248817" y="159663"/>
                    </a:cubicBezTo>
                    <a:cubicBezTo>
                      <a:pt x="248817" y="183237"/>
                      <a:pt x="229100" y="202525"/>
                      <a:pt x="205526" y="202525"/>
                    </a:cubicBezTo>
                    <a:cubicBezTo>
                      <a:pt x="181951" y="202525"/>
                      <a:pt x="162663" y="183666"/>
                      <a:pt x="162663" y="159663"/>
                    </a:cubicBezTo>
                    <a:cubicBezTo>
                      <a:pt x="162663" y="135660"/>
                      <a:pt x="181523" y="116800"/>
                      <a:pt x="205526" y="116800"/>
                    </a:cubicBezTo>
                    <a:cubicBezTo>
                      <a:pt x="210669" y="116800"/>
                      <a:pt x="216241" y="117658"/>
                      <a:pt x="220528" y="119372"/>
                    </a:cubicBezTo>
                    <a:lnTo>
                      <a:pt x="286964" y="52507"/>
                    </a:lnTo>
                    <a:lnTo>
                      <a:pt x="292965" y="46935"/>
                    </a:lnTo>
                    <a:lnTo>
                      <a:pt x="380405" y="46935"/>
                    </a:lnTo>
                    <a:cubicBezTo>
                      <a:pt x="382548" y="32361"/>
                      <a:pt x="385120" y="17788"/>
                      <a:pt x="387263" y="3215"/>
                    </a:cubicBezTo>
                    <a:lnTo>
                      <a:pt x="43505" y="3215"/>
                    </a:lnTo>
                    <a:lnTo>
                      <a:pt x="3215" y="430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9206F355-6E4E-4D4F-83AB-9ACB89D1F6BB}"/>
                  </a:ext>
                </a:extLst>
              </p:cNvPr>
              <p:cNvSpPr/>
              <p:nvPr/>
            </p:nvSpPr>
            <p:spPr>
              <a:xfrm>
                <a:off x="5369266" y="6226850"/>
                <a:ext cx="300038" cy="411480"/>
              </a:xfrm>
              <a:custGeom>
                <a:avLst/>
                <a:gdLst>
                  <a:gd name="connsiteX0" fmla="*/ 212812 w 300037"/>
                  <a:gd name="connsiteY0" fmla="*/ 173379 h 411480"/>
                  <a:gd name="connsiteX1" fmla="*/ 212812 w 300037"/>
                  <a:gd name="connsiteY1" fmla="*/ 173379 h 411480"/>
                  <a:gd name="connsiteX2" fmla="*/ 208526 w 300037"/>
                  <a:gd name="connsiteY2" fmla="*/ 169092 h 411480"/>
                  <a:gd name="connsiteX3" fmla="*/ 150662 w 300037"/>
                  <a:gd name="connsiteY3" fmla="*/ 111657 h 411480"/>
                  <a:gd name="connsiteX4" fmla="*/ 123658 w 300037"/>
                  <a:gd name="connsiteY4" fmla="*/ 121515 h 411480"/>
                  <a:gd name="connsiteX5" fmla="*/ 80796 w 300037"/>
                  <a:gd name="connsiteY5" fmla="*/ 78653 h 411480"/>
                  <a:gd name="connsiteX6" fmla="*/ 123658 w 300037"/>
                  <a:gd name="connsiteY6" fmla="*/ 35362 h 411480"/>
                  <a:gd name="connsiteX7" fmla="*/ 166521 w 300037"/>
                  <a:gd name="connsiteY7" fmla="*/ 78653 h 411480"/>
                  <a:gd name="connsiteX8" fmla="*/ 166092 w 300037"/>
                  <a:gd name="connsiteY8" fmla="*/ 85082 h 411480"/>
                  <a:gd name="connsiteX9" fmla="*/ 224814 w 300037"/>
                  <a:gd name="connsiteY9" fmla="*/ 144232 h 411480"/>
                  <a:gd name="connsiteX10" fmla="*/ 295966 w 300037"/>
                  <a:gd name="connsiteY10" fmla="*/ 144232 h 411480"/>
                  <a:gd name="connsiteX11" fmla="*/ 292965 w 300037"/>
                  <a:gd name="connsiteY11" fmla="*/ 117657 h 411480"/>
                  <a:gd name="connsiteX12" fmla="*/ 253103 w 300037"/>
                  <a:gd name="connsiteY12" fmla="*/ 75224 h 411480"/>
                  <a:gd name="connsiteX13" fmla="*/ 272391 w 300037"/>
                  <a:gd name="connsiteY13" fmla="*/ 39219 h 411480"/>
                  <a:gd name="connsiteX14" fmla="*/ 267248 w 300037"/>
                  <a:gd name="connsiteY14" fmla="*/ 22931 h 411480"/>
                  <a:gd name="connsiteX15" fmla="*/ 263819 w 300037"/>
                  <a:gd name="connsiteY15" fmla="*/ 3215 h 411480"/>
                  <a:gd name="connsiteX16" fmla="*/ 51649 w 300037"/>
                  <a:gd name="connsiteY16" fmla="*/ 3215 h 411480"/>
                  <a:gd name="connsiteX17" fmla="*/ 37933 w 300037"/>
                  <a:gd name="connsiteY17" fmla="*/ 16930 h 411480"/>
                  <a:gd name="connsiteX18" fmla="*/ 38362 w 300037"/>
                  <a:gd name="connsiteY18" fmla="*/ 63651 h 411480"/>
                  <a:gd name="connsiteX19" fmla="*/ 30647 w 300037"/>
                  <a:gd name="connsiteY19" fmla="*/ 120230 h 411480"/>
                  <a:gd name="connsiteX20" fmla="*/ 20788 w 300037"/>
                  <a:gd name="connsiteY20" fmla="*/ 233815 h 411480"/>
                  <a:gd name="connsiteX21" fmla="*/ 3215 w 300037"/>
                  <a:gd name="connsiteY21" fmla="*/ 262104 h 411480"/>
                  <a:gd name="connsiteX22" fmla="*/ 70509 w 300037"/>
                  <a:gd name="connsiteY22" fmla="*/ 329398 h 411480"/>
                  <a:gd name="connsiteX23" fmla="*/ 196525 w 300037"/>
                  <a:gd name="connsiteY23" fmla="*/ 329398 h 411480"/>
                  <a:gd name="connsiteX24" fmla="*/ 200811 w 300037"/>
                  <a:gd name="connsiteY24" fmla="*/ 333684 h 411480"/>
                  <a:gd name="connsiteX25" fmla="*/ 276249 w 300037"/>
                  <a:gd name="connsiteY25" fmla="*/ 409122 h 411480"/>
                  <a:gd name="connsiteX26" fmla="*/ 286536 w 300037"/>
                  <a:gd name="connsiteY26" fmla="*/ 376975 h 411480"/>
                  <a:gd name="connsiteX27" fmla="*/ 184523 w 300037"/>
                  <a:gd name="connsiteY27" fmla="*/ 274963 h 411480"/>
                  <a:gd name="connsiteX28" fmla="*/ 159234 w 300037"/>
                  <a:gd name="connsiteY28" fmla="*/ 274963 h 411480"/>
                  <a:gd name="connsiteX29" fmla="*/ 123658 w 300037"/>
                  <a:gd name="connsiteY29" fmla="*/ 293823 h 411480"/>
                  <a:gd name="connsiteX30" fmla="*/ 80796 w 300037"/>
                  <a:gd name="connsiteY30" fmla="*/ 250960 h 411480"/>
                  <a:gd name="connsiteX31" fmla="*/ 123658 w 300037"/>
                  <a:gd name="connsiteY31" fmla="*/ 208098 h 411480"/>
                  <a:gd name="connsiteX32" fmla="*/ 166092 w 300037"/>
                  <a:gd name="connsiteY32" fmla="*/ 245388 h 411480"/>
                  <a:gd name="connsiteX33" fmla="*/ 196525 w 300037"/>
                  <a:gd name="connsiteY33" fmla="*/ 245388 h 411480"/>
                  <a:gd name="connsiteX34" fmla="*/ 200811 w 300037"/>
                  <a:gd name="connsiteY34" fmla="*/ 249674 h 411480"/>
                  <a:gd name="connsiteX35" fmla="*/ 282678 w 300037"/>
                  <a:gd name="connsiteY35" fmla="*/ 331541 h 411480"/>
                  <a:gd name="connsiteX36" fmla="*/ 273677 w 300037"/>
                  <a:gd name="connsiteY36" fmla="*/ 283964 h 411480"/>
                  <a:gd name="connsiteX37" fmla="*/ 253103 w 300037"/>
                  <a:gd name="connsiteY37" fmla="*/ 247531 h 411480"/>
                  <a:gd name="connsiteX38" fmla="*/ 295537 w 300037"/>
                  <a:gd name="connsiteY38" fmla="*/ 204240 h 411480"/>
                  <a:gd name="connsiteX39" fmla="*/ 297680 w 300037"/>
                  <a:gd name="connsiteY39" fmla="*/ 204240 h 411480"/>
                  <a:gd name="connsiteX40" fmla="*/ 298537 w 300037"/>
                  <a:gd name="connsiteY40" fmla="*/ 195239 h 411480"/>
                  <a:gd name="connsiteX41" fmla="*/ 298109 w 300037"/>
                  <a:gd name="connsiteY41" fmla="*/ 173808 h 411480"/>
                  <a:gd name="connsiteX42" fmla="*/ 212812 w 300037"/>
                  <a:gd name="connsiteY42" fmla="*/ 173808 h 41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00037" h="411480">
                    <a:moveTo>
                      <a:pt x="212812" y="173379"/>
                    </a:moveTo>
                    <a:lnTo>
                      <a:pt x="212812" y="173379"/>
                    </a:lnTo>
                    <a:lnTo>
                      <a:pt x="208526" y="169092"/>
                    </a:lnTo>
                    <a:lnTo>
                      <a:pt x="150662" y="111657"/>
                    </a:lnTo>
                    <a:cubicBezTo>
                      <a:pt x="143375" y="117657"/>
                      <a:pt x="133945" y="121515"/>
                      <a:pt x="123658" y="121515"/>
                    </a:cubicBezTo>
                    <a:cubicBezTo>
                      <a:pt x="100084" y="121515"/>
                      <a:pt x="80796" y="102655"/>
                      <a:pt x="80796" y="78653"/>
                    </a:cubicBezTo>
                    <a:cubicBezTo>
                      <a:pt x="80796" y="54650"/>
                      <a:pt x="99655" y="35362"/>
                      <a:pt x="123658" y="35362"/>
                    </a:cubicBezTo>
                    <a:cubicBezTo>
                      <a:pt x="147661" y="35362"/>
                      <a:pt x="166521" y="55078"/>
                      <a:pt x="166521" y="78653"/>
                    </a:cubicBezTo>
                    <a:cubicBezTo>
                      <a:pt x="166521" y="80796"/>
                      <a:pt x="166521" y="82939"/>
                      <a:pt x="166092" y="85082"/>
                    </a:cubicBezTo>
                    <a:lnTo>
                      <a:pt x="224814" y="144232"/>
                    </a:lnTo>
                    <a:lnTo>
                      <a:pt x="295966" y="144232"/>
                    </a:lnTo>
                    <a:cubicBezTo>
                      <a:pt x="295108" y="135231"/>
                      <a:pt x="293823" y="126230"/>
                      <a:pt x="292965" y="117657"/>
                    </a:cubicBezTo>
                    <a:cubicBezTo>
                      <a:pt x="270677" y="116372"/>
                      <a:pt x="253103" y="97941"/>
                      <a:pt x="253103" y="75224"/>
                    </a:cubicBezTo>
                    <a:cubicBezTo>
                      <a:pt x="253103" y="60222"/>
                      <a:pt x="260818" y="46934"/>
                      <a:pt x="272391" y="39219"/>
                    </a:cubicBezTo>
                    <a:cubicBezTo>
                      <a:pt x="270248" y="34075"/>
                      <a:pt x="268105" y="28932"/>
                      <a:pt x="267248" y="22931"/>
                    </a:cubicBezTo>
                    <a:cubicBezTo>
                      <a:pt x="265962" y="16502"/>
                      <a:pt x="265105" y="9644"/>
                      <a:pt x="263819" y="3215"/>
                    </a:cubicBezTo>
                    <a:lnTo>
                      <a:pt x="51649" y="3215"/>
                    </a:lnTo>
                    <a:lnTo>
                      <a:pt x="37933" y="16930"/>
                    </a:lnTo>
                    <a:cubicBezTo>
                      <a:pt x="38791" y="32361"/>
                      <a:pt x="39219" y="48220"/>
                      <a:pt x="38362" y="63651"/>
                    </a:cubicBezTo>
                    <a:cubicBezTo>
                      <a:pt x="37076" y="82510"/>
                      <a:pt x="29789" y="100941"/>
                      <a:pt x="30647" y="120230"/>
                    </a:cubicBezTo>
                    <a:cubicBezTo>
                      <a:pt x="31933" y="157948"/>
                      <a:pt x="35362" y="197811"/>
                      <a:pt x="20788" y="233815"/>
                    </a:cubicBezTo>
                    <a:cubicBezTo>
                      <a:pt x="16073" y="244102"/>
                      <a:pt x="10073" y="253103"/>
                      <a:pt x="3215" y="262104"/>
                    </a:cubicBezTo>
                    <a:lnTo>
                      <a:pt x="70509" y="329398"/>
                    </a:lnTo>
                    <a:lnTo>
                      <a:pt x="196525" y="329398"/>
                    </a:lnTo>
                    <a:lnTo>
                      <a:pt x="200811" y="333684"/>
                    </a:lnTo>
                    <a:lnTo>
                      <a:pt x="276249" y="409122"/>
                    </a:lnTo>
                    <a:cubicBezTo>
                      <a:pt x="281392" y="399264"/>
                      <a:pt x="284821" y="388120"/>
                      <a:pt x="286536" y="376975"/>
                    </a:cubicBezTo>
                    <a:lnTo>
                      <a:pt x="184523" y="274963"/>
                    </a:lnTo>
                    <a:lnTo>
                      <a:pt x="159234" y="274963"/>
                    </a:lnTo>
                    <a:cubicBezTo>
                      <a:pt x="151519" y="286536"/>
                      <a:pt x="138660" y="293823"/>
                      <a:pt x="123658" y="293823"/>
                    </a:cubicBezTo>
                    <a:cubicBezTo>
                      <a:pt x="100084" y="293823"/>
                      <a:pt x="80796" y="274535"/>
                      <a:pt x="80796" y="250960"/>
                    </a:cubicBezTo>
                    <a:cubicBezTo>
                      <a:pt x="80796" y="227386"/>
                      <a:pt x="99655" y="208098"/>
                      <a:pt x="123658" y="208098"/>
                    </a:cubicBezTo>
                    <a:cubicBezTo>
                      <a:pt x="145518" y="208098"/>
                      <a:pt x="163521" y="224385"/>
                      <a:pt x="166092" y="245388"/>
                    </a:cubicBezTo>
                    <a:lnTo>
                      <a:pt x="196525" y="245388"/>
                    </a:lnTo>
                    <a:lnTo>
                      <a:pt x="200811" y="249674"/>
                    </a:lnTo>
                    <a:lnTo>
                      <a:pt x="282678" y="331541"/>
                    </a:lnTo>
                    <a:cubicBezTo>
                      <a:pt x="279249" y="315682"/>
                      <a:pt x="275392" y="299823"/>
                      <a:pt x="273677" y="283964"/>
                    </a:cubicBezTo>
                    <a:cubicBezTo>
                      <a:pt x="261247" y="276678"/>
                      <a:pt x="253103" y="262961"/>
                      <a:pt x="253103" y="247531"/>
                    </a:cubicBezTo>
                    <a:cubicBezTo>
                      <a:pt x="253103" y="223957"/>
                      <a:pt x="271963" y="204240"/>
                      <a:pt x="295537" y="204240"/>
                    </a:cubicBezTo>
                    <a:cubicBezTo>
                      <a:pt x="296394" y="204240"/>
                      <a:pt x="297251" y="204240"/>
                      <a:pt x="297680" y="204240"/>
                    </a:cubicBezTo>
                    <a:cubicBezTo>
                      <a:pt x="298109" y="201239"/>
                      <a:pt x="298537" y="198239"/>
                      <a:pt x="298537" y="195239"/>
                    </a:cubicBezTo>
                    <a:cubicBezTo>
                      <a:pt x="298537" y="187952"/>
                      <a:pt x="298109" y="181094"/>
                      <a:pt x="298109" y="173808"/>
                    </a:cubicBezTo>
                    <a:lnTo>
                      <a:pt x="212812" y="1738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844D120E-A8B5-4B24-9E9E-64B8C4966A83}"/>
                  </a:ext>
                </a:extLst>
              </p:cNvPr>
              <p:cNvSpPr/>
              <p:nvPr/>
            </p:nvSpPr>
            <p:spPr>
              <a:xfrm>
                <a:off x="5250537" y="4992838"/>
                <a:ext cx="407194" cy="184309"/>
              </a:xfrm>
              <a:custGeom>
                <a:avLst/>
                <a:gdLst>
                  <a:gd name="connsiteX0" fmla="*/ 9215 w 407193"/>
                  <a:gd name="connsiteY0" fmla="*/ 99227 h 184308"/>
                  <a:gd name="connsiteX1" fmla="*/ 9215 w 407193"/>
                  <a:gd name="connsiteY1" fmla="*/ 99227 h 184308"/>
                  <a:gd name="connsiteX2" fmla="*/ 3215 w 407193"/>
                  <a:gd name="connsiteY2" fmla="*/ 184095 h 184308"/>
                  <a:gd name="connsiteX3" fmla="*/ 273248 w 407193"/>
                  <a:gd name="connsiteY3" fmla="*/ 184095 h 184308"/>
                  <a:gd name="connsiteX4" fmla="*/ 359831 w 407193"/>
                  <a:gd name="connsiteY4" fmla="*/ 97084 h 184308"/>
                  <a:gd name="connsiteX5" fmla="*/ 362831 w 407193"/>
                  <a:gd name="connsiteY5" fmla="*/ 94084 h 184308"/>
                  <a:gd name="connsiteX6" fmla="*/ 391120 w 407193"/>
                  <a:gd name="connsiteY6" fmla="*/ 94084 h 184308"/>
                  <a:gd name="connsiteX7" fmla="*/ 389406 w 407193"/>
                  <a:gd name="connsiteY7" fmla="*/ 83796 h 184308"/>
                  <a:gd name="connsiteX8" fmla="*/ 388977 w 407193"/>
                  <a:gd name="connsiteY8" fmla="*/ 67937 h 184308"/>
                  <a:gd name="connsiteX9" fmla="*/ 379119 w 407193"/>
                  <a:gd name="connsiteY9" fmla="*/ 67508 h 184308"/>
                  <a:gd name="connsiteX10" fmla="*/ 363260 w 407193"/>
                  <a:gd name="connsiteY10" fmla="*/ 66223 h 184308"/>
                  <a:gd name="connsiteX11" fmla="*/ 348258 w 407193"/>
                  <a:gd name="connsiteY11" fmla="*/ 73509 h 184308"/>
                  <a:gd name="connsiteX12" fmla="*/ 323826 w 407193"/>
                  <a:gd name="connsiteY12" fmla="*/ 99655 h 184308"/>
                  <a:gd name="connsiteX13" fmla="*/ 295108 w 407193"/>
                  <a:gd name="connsiteY13" fmla="*/ 141232 h 184308"/>
                  <a:gd name="connsiteX14" fmla="*/ 289965 w 407193"/>
                  <a:gd name="connsiteY14" fmla="*/ 145089 h 184308"/>
                  <a:gd name="connsiteX15" fmla="*/ 253960 w 407193"/>
                  <a:gd name="connsiteY15" fmla="*/ 164807 h 184308"/>
                  <a:gd name="connsiteX16" fmla="*/ 211098 w 407193"/>
                  <a:gd name="connsiteY16" fmla="*/ 121515 h 184308"/>
                  <a:gd name="connsiteX17" fmla="*/ 253960 w 407193"/>
                  <a:gd name="connsiteY17" fmla="*/ 78653 h 184308"/>
                  <a:gd name="connsiteX18" fmla="*/ 293822 w 407193"/>
                  <a:gd name="connsiteY18" fmla="*/ 106513 h 184308"/>
                  <a:gd name="connsiteX19" fmla="*/ 307967 w 407193"/>
                  <a:gd name="connsiteY19" fmla="*/ 87225 h 184308"/>
                  <a:gd name="connsiteX20" fmla="*/ 335828 w 407193"/>
                  <a:gd name="connsiteY20" fmla="*/ 58079 h 184308"/>
                  <a:gd name="connsiteX21" fmla="*/ 368403 w 407193"/>
                  <a:gd name="connsiteY21" fmla="*/ 46935 h 184308"/>
                  <a:gd name="connsiteX22" fmla="*/ 379976 w 407193"/>
                  <a:gd name="connsiteY22" fmla="*/ 47792 h 184308"/>
                  <a:gd name="connsiteX23" fmla="*/ 392835 w 407193"/>
                  <a:gd name="connsiteY23" fmla="*/ 48220 h 184308"/>
                  <a:gd name="connsiteX24" fmla="*/ 396264 w 407193"/>
                  <a:gd name="connsiteY24" fmla="*/ 35362 h 184308"/>
                  <a:gd name="connsiteX25" fmla="*/ 223957 w 407193"/>
                  <a:gd name="connsiteY25" fmla="*/ 35362 h 184308"/>
                  <a:gd name="connsiteX26" fmla="*/ 130088 w 407193"/>
                  <a:gd name="connsiteY26" fmla="*/ 129659 h 184308"/>
                  <a:gd name="connsiteX27" fmla="*/ 88940 w 407193"/>
                  <a:gd name="connsiteY27" fmla="*/ 160520 h 184308"/>
                  <a:gd name="connsiteX28" fmla="*/ 45649 w 407193"/>
                  <a:gd name="connsiteY28" fmla="*/ 117658 h 184308"/>
                  <a:gd name="connsiteX29" fmla="*/ 88940 w 407193"/>
                  <a:gd name="connsiteY29" fmla="*/ 74366 h 184308"/>
                  <a:gd name="connsiteX30" fmla="*/ 129230 w 407193"/>
                  <a:gd name="connsiteY30" fmla="*/ 102656 h 184308"/>
                  <a:gd name="connsiteX31" fmla="*/ 213670 w 407193"/>
                  <a:gd name="connsiteY31" fmla="*/ 18645 h 184308"/>
                  <a:gd name="connsiteX32" fmla="*/ 216670 w 407193"/>
                  <a:gd name="connsiteY32" fmla="*/ 15645 h 184308"/>
                  <a:gd name="connsiteX33" fmla="*/ 401836 w 407193"/>
                  <a:gd name="connsiteY33" fmla="*/ 15645 h 184308"/>
                  <a:gd name="connsiteX34" fmla="*/ 405265 w 407193"/>
                  <a:gd name="connsiteY34" fmla="*/ 3215 h 184308"/>
                  <a:gd name="connsiteX35" fmla="*/ 202097 w 407193"/>
                  <a:gd name="connsiteY35" fmla="*/ 3215 h 184308"/>
                  <a:gd name="connsiteX36" fmla="*/ 146375 w 407193"/>
                  <a:gd name="connsiteY36" fmla="*/ 35362 h 184308"/>
                  <a:gd name="connsiteX37" fmla="*/ 141661 w 407193"/>
                  <a:gd name="connsiteY37" fmla="*/ 38362 h 184308"/>
                  <a:gd name="connsiteX38" fmla="*/ 18217 w 407193"/>
                  <a:gd name="connsiteY38" fmla="*/ 38362 h 184308"/>
                  <a:gd name="connsiteX39" fmla="*/ 10073 w 407193"/>
                  <a:gd name="connsiteY39" fmla="*/ 46506 h 184308"/>
                  <a:gd name="connsiteX40" fmla="*/ 9215 w 407193"/>
                  <a:gd name="connsiteY40" fmla="*/ 99227 h 184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07193" h="184308">
                    <a:moveTo>
                      <a:pt x="9215" y="99227"/>
                    </a:moveTo>
                    <a:lnTo>
                      <a:pt x="9215" y="99227"/>
                    </a:lnTo>
                    <a:cubicBezTo>
                      <a:pt x="8358" y="127516"/>
                      <a:pt x="6215" y="155805"/>
                      <a:pt x="3215" y="184095"/>
                    </a:cubicBezTo>
                    <a:lnTo>
                      <a:pt x="273248" y="184095"/>
                    </a:lnTo>
                    <a:lnTo>
                      <a:pt x="359831" y="97084"/>
                    </a:lnTo>
                    <a:lnTo>
                      <a:pt x="362831" y="94084"/>
                    </a:lnTo>
                    <a:lnTo>
                      <a:pt x="391120" y="94084"/>
                    </a:lnTo>
                    <a:cubicBezTo>
                      <a:pt x="390692" y="90654"/>
                      <a:pt x="390263" y="87225"/>
                      <a:pt x="389406" y="83796"/>
                    </a:cubicBezTo>
                    <a:cubicBezTo>
                      <a:pt x="388549" y="78653"/>
                      <a:pt x="388549" y="73081"/>
                      <a:pt x="388977" y="67937"/>
                    </a:cubicBezTo>
                    <a:cubicBezTo>
                      <a:pt x="385120" y="67937"/>
                      <a:pt x="382119" y="67508"/>
                      <a:pt x="379119" y="67508"/>
                    </a:cubicBezTo>
                    <a:cubicBezTo>
                      <a:pt x="371832" y="67080"/>
                      <a:pt x="367975" y="67508"/>
                      <a:pt x="363260" y="66223"/>
                    </a:cubicBezTo>
                    <a:cubicBezTo>
                      <a:pt x="361974" y="65794"/>
                      <a:pt x="355973" y="67080"/>
                      <a:pt x="348258" y="73509"/>
                    </a:cubicBezTo>
                    <a:cubicBezTo>
                      <a:pt x="340543" y="79939"/>
                      <a:pt x="331542" y="89797"/>
                      <a:pt x="323826" y="99655"/>
                    </a:cubicBezTo>
                    <a:cubicBezTo>
                      <a:pt x="307967" y="119801"/>
                      <a:pt x="295108" y="141232"/>
                      <a:pt x="295108" y="141232"/>
                    </a:cubicBezTo>
                    <a:cubicBezTo>
                      <a:pt x="293822" y="142946"/>
                      <a:pt x="292108" y="144232"/>
                      <a:pt x="289965" y="145089"/>
                    </a:cubicBezTo>
                    <a:cubicBezTo>
                      <a:pt x="282250" y="157091"/>
                      <a:pt x="268962" y="164807"/>
                      <a:pt x="253960" y="164807"/>
                    </a:cubicBezTo>
                    <a:cubicBezTo>
                      <a:pt x="230386" y="164807"/>
                      <a:pt x="211098" y="145519"/>
                      <a:pt x="211098" y="121515"/>
                    </a:cubicBezTo>
                    <a:cubicBezTo>
                      <a:pt x="211098" y="97512"/>
                      <a:pt x="230386" y="78653"/>
                      <a:pt x="253960" y="78653"/>
                    </a:cubicBezTo>
                    <a:cubicBezTo>
                      <a:pt x="272391" y="78653"/>
                      <a:pt x="287822" y="90226"/>
                      <a:pt x="293822" y="106513"/>
                    </a:cubicBezTo>
                    <a:cubicBezTo>
                      <a:pt x="298109" y="100513"/>
                      <a:pt x="302824" y="93654"/>
                      <a:pt x="307967" y="87225"/>
                    </a:cubicBezTo>
                    <a:cubicBezTo>
                      <a:pt x="316540" y="76509"/>
                      <a:pt x="325969" y="65794"/>
                      <a:pt x="335828" y="58079"/>
                    </a:cubicBezTo>
                    <a:cubicBezTo>
                      <a:pt x="345686" y="50363"/>
                      <a:pt x="356402" y="43506"/>
                      <a:pt x="368403" y="46935"/>
                    </a:cubicBezTo>
                    <a:cubicBezTo>
                      <a:pt x="367117" y="46506"/>
                      <a:pt x="373118" y="47363"/>
                      <a:pt x="379976" y="47792"/>
                    </a:cubicBezTo>
                    <a:cubicBezTo>
                      <a:pt x="383834" y="47792"/>
                      <a:pt x="388120" y="48220"/>
                      <a:pt x="392835" y="48220"/>
                    </a:cubicBezTo>
                    <a:cubicBezTo>
                      <a:pt x="394121" y="43934"/>
                      <a:pt x="395407" y="39648"/>
                      <a:pt x="396264" y="35362"/>
                    </a:cubicBezTo>
                    <a:lnTo>
                      <a:pt x="223957" y="35362"/>
                    </a:lnTo>
                    <a:lnTo>
                      <a:pt x="130088" y="129659"/>
                    </a:lnTo>
                    <a:cubicBezTo>
                      <a:pt x="124944" y="147662"/>
                      <a:pt x="108228" y="160520"/>
                      <a:pt x="88940" y="160520"/>
                    </a:cubicBezTo>
                    <a:cubicBezTo>
                      <a:pt x="65365" y="160520"/>
                      <a:pt x="45649" y="141661"/>
                      <a:pt x="45649" y="117658"/>
                    </a:cubicBezTo>
                    <a:cubicBezTo>
                      <a:pt x="45649" y="93654"/>
                      <a:pt x="64937" y="74366"/>
                      <a:pt x="88940" y="74366"/>
                    </a:cubicBezTo>
                    <a:cubicBezTo>
                      <a:pt x="107371" y="74366"/>
                      <a:pt x="123230" y="86368"/>
                      <a:pt x="129230" y="102656"/>
                    </a:cubicBezTo>
                    <a:lnTo>
                      <a:pt x="213670" y="18645"/>
                    </a:lnTo>
                    <a:lnTo>
                      <a:pt x="216670" y="15645"/>
                    </a:lnTo>
                    <a:lnTo>
                      <a:pt x="401836" y="15645"/>
                    </a:lnTo>
                    <a:cubicBezTo>
                      <a:pt x="403122" y="11359"/>
                      <a:pt x="403979" y="7501"/>
                      <a:pt x="405265" y="3215"/>
                    </a:cubicBezTo>
                    <a:lnTo>
                      <a:pt x="202097" y="3215"/>
                    </a:lnTo>
                    <a:lnTo>
                      <a:pt x="146375" y="35362"/>
                    </a:lnTo>
                    <a:lnTo>
                      <a:pt x="141661" y="38362"/>
                    </a:lnTo>
                    <a:lnTo>
                      <a:pt x="18217" y="38362"/>
                    </a:lnTo>
                    <a:lnTo>
                      <a:pt x="10073" y="46506"/>
                    </a:lnTo>
                    <a:cubicBezTo>
                      <a:pt x="10073" y="64508"/>
                      <a:pt x="9644" y="81653"/>
                      <a:pt x="9215" y="992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E695113-E616-4B3F-8D2C-40136B9F1568}"/>
                  </a:ext>
                </a:extLst>
              </p:cNvPr>
              <p:cNvSpPr/>
              <p:nvPr/>
            </p:nvSpPr>
            <p:spPr>
              <a:xfrm>
                <a:off x="5262539" y="4611362"/>
                <a:ext cx="437198" cy="235744"/>
              </a:xfrm>
              <a:custGeom>
                <a:avLst/>
                <a:gdLst>
                  <a:gd name="connsiteX0" fmla="*/ 267248 w 437197"/>
                  <a:gd name="connsiteY0" fmla="*/ 84653 h 235743"/>
                  <a:gd name="connsiteX1" fmla="*/ 267248 w 437197"/>
                  <a:gd name="connsiteY1" fmla="*/ 84653 h 235743"/>
                  <a:gd name="connsiteX2" fmla="*/ 264676 w 437197"/>
                  <a:gd name="connsiteY2" fmla="*/ 87654 h 235743"/>
                  <a:gd name="connsiteX3" fmla="*/ 4072 w 437197"/>
                  <a:gd name="connsiteY3" fmla="*/ 87654 h 235743"/>
                  <a:gd name="connsiteX4" fmla="*/ 3215 w 437197"/>
                  <a:gd name="connsiteY4" fmla="*/ 234244 h 235743"/>
                  <a:gd name="connsiteX5" fmla="*/ 270677 w 437197"/>
                  <a:gd name="connsiteY5" fmla="*/ 234244 h 235743"/>
                  <a:gd name="connsiteX6" fmla="*/ 319969 w 437197"/>
                  <a:gd name="connsiteY6" fmla="*/ 185380 h 235743"/>
                  <a:gd name="connsiteX7" fmla="*/ 319969 w 437197"/>
                  <a:gd name="connsiteY7" fmla="*/ 117658 h 235743"/>
                  <a:gd name="connsiteX8" fmla="*/ 321254 w 437197"/>
                  <a:gd name="connsiteY8" fmla="*/ 115515 h 235743"/>
                  <a:gd name="connsiteX9" fmla="*/ 349972 w 437197"/>
                  <a:gd name="connsiteY9" fmla="*/ 65365 h 235743"/>
                  <a:gd name="connsiteX10" fmla="*/ 352973 w 437197"/>
                  <a:gd name="connsiteY10" fmla="*/ 60651 h 235743"/>
                  <a:gd name="connsiteX11" fmla="*/ 430554 w 437197"/>
                  <a:gd name="connsiteY11" fmla="*/ 60651 h 235743"/>
                  <a:gd name="connsiteX12" fmla="*/ 431411 w 437197"/>
                  <a:gd name="connsiteY12" fmla="*/ 50363 h 235743"/>
                  <a:gd name="connsiteX13" fmla="*/ 433126 w 437197"/>
                  <a:gd name="connsiteY13" fmla="*/ 33218 h 235743"/>
                  <a:gd name="connsiteX14" fmla="*/ 368832 w 437197"/>
                  <a:gd name="connsiteY14" fmla="*/ 33218 h 235743"/>
                  <a:gd name="connsiteX15" fmla="*/ 271105 w 437197"/>
                  <a:gd name="connsiteY15" fmla="*/ 136088 h 235743"/>
                  <a:gd name="connsiteX16" fmla="*/ 277535 w 437197"/>
                  <a:gd name="connsiteY16" fmla="*/ 159234 h 235743"/>
                  <a:gd name="connsiteX17" fmla="*/ 234672 w 437197"/>
                  <a:gd name="connsiteY17" fmla="*/ 202097 h 235743"/>
                  <a:gd name="connsiteX18" fmla="*/ 191810 w 437197"/>
                  <a:gd name="connsiteY18" fmla="*/ 159234 h 235743"/>
                  <a:gd name="connsiteX19" fmla="*/ 234672 w 437197"/>
                  <a:gd name="connsiteY19" fmla="*/ 116372 h 235743"/>
                  <a:gd name="connsiteX20" fmla="*/ 256961 w 437197"/>
                  <a:gd name="connsiteY20" fmla="*/ 122373 h 235743"/>
                  <a:gd name="connsiteX21" fmla="*/ 358116 w 437197"/>
                  <a:gd name="connsiteY21" fmla="*/ 16502 h 235743"/>
                  <a:gd name="connsiteX22" fmla="*/ 360688 w 437197"/>
                  <a:gd name="connsiteY22" fmla="*/ 13502 h 235743"/>
                  <a:gd name="connsiteX23" fmla="*/ 435697 w 437197"/>
                  <a:gd name="connsiteY23" fmla="*/ 13502 h 235743"/>
                  <a:gd name="connsiteX24" fmla="*/ 437412 w 437197"/>
                  <a:gd name="connsiteY24" fmla="*/ 3215 h 235743"/>
                  <a:gd name="connsiteX25" fmla="*/ 348258 w 437197"/>
                  <a:gd name="connsiteY25" fmla="*/ 3215 h 235743"/>
                  <a:gd name="connsiteX26" fmla="*/ 267248 w 437197"/>
                  <a:gd name="connsiteY26" fmla="*/ 84653 h 23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37197" h="235743">
                    <a:moveTo>
                      <a:pt x="267248" y="84653"/>
                    </a:moveTo>
                    <a:lnTo>
                      <a:pt x="267248" y="84653"/>
                    </a:lnTo>
                    <a:lnTo>
                      <a:pt x="264676" y="87654"/>
                    </a:lnTo>
                    <a:lnTo>
                      <a:pt x="4072" y="87654"/>
                    </a:lnTo>
                    <a:cubicBezTo>
                      <a:pt x="4501" y="136517"/>
                      <a:pt x="4072" y="185380"/>
                      <a:pt x="3215" y="234244"/>
                    </a:cubicBezTo>
                    <a:lnTo>
                      <a:pt x="270677" y="234244"/>
                    </a:lnTo>
                    <a:lnTo>
                      <a:pt x="319969" y="185380"/>
                    </a:lnTo>
                    <a:lnTo>
                      <a:pt x="319969" y="117658"/>
                    </a:lnTo>
                    <a:lnTo>
                      <a:pt x="321254" y="115515"/>
                    </a:lnTo>
                    <a:lnTo>
                      <a:pt x="349972" y="65365"/>
                    </a:lnTo>
                    <a:lnTo>
                      <a:pt x="352973" y="60651"/>
                    </a:lnTo>
                    <a:lnTo>
                      <a:pt x="430554" y="60651"/>
                    </a:lnTo>
                    <a:cubicBezTo>
                      <a:pt x="430983" y="57221"/>
                      <a:pt x="430983" y="53793"/>
                      <a:pt x="431411" y="50363"/>
                    </a:cubicBezTo>
                    <a:cubicBezTo>
                      <a:pt x="431840" y="44792"/>
                      <a:pt x="432697" y="39219"/>
                      <a:pt x="433126" y="33218"/>
                    </a:cubicBezTo>
                    <a:lnTo>
                      <a:pt x="368832" y="33218"/>
                    </a:lnTo>
                    <a:lnTo>
                      <a:pt x="271105" y="136088"/>
                    </a:lnTo>
                    <a:cubicBezTo>
                      <a:pt x="275392" y="142946"/>
                      <a:pt x="277535" y="150662"/>
                      <a:pt x="277535" y="159234"/>
                    </a:cubicBezTo>
                    <a:cubicBezTo>
                      <a:pt x="277535" y="182809"/>
                      <a:pt x="258675" y="202097"/>
                      <a:pt x="234672" y="202097"/>
                    </a:cubicBezTo>
                    <a:cubicBezTo>
                      <a:pt x="210669" y="202097"/>
                      <a:pt x="191810" y="182809"/>
                      <a:pt x="191810" y="159234"/>
                    </a:cubicBezTo>
                    <a:cubicBezTo>
                      <a:pt x="191810" y="135660"/>
                      <a:pt x="210669" y="116372"/>
                      <a:pt x="234672" y="116372"/>
                    </a:cubicBezTo>
                    <a:cubicBezTo>
                      <a:pt x="242816" y="116372"/>
                      <a:pt x="250531" y="118515"/>
                      <a:pt x="256961" y="122373"/>
                    </a:cubicBezTo>
                    <a:lnTo>
                      <a:pt x="358116" y="16502"/>
                    </a:lnTo>
                    <a:lnTo>
                      <a:pt x="360688" y="13502"/>
                    </a:lnTo>
                    <a:lnTo>
                      <a:pt x="435697" y="13502"/>
                    </a:lnTo>
                    <a:cubicBezTo>
                      <a:pt x="436126" y="10073"/>
                      <a:pt x="436555" y="6644"/>
                      <a:pt x="437412" y="3215"/>
                    </a:cubicBezTo>
                    <a:lnTo>
                      <a:pt x="348258" y="3215"/>
                    </a:lnTo>
                    <a:lnTo>
                      <a:pt x="267248" y="84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B228759D-7933-492F-975E-3015EDF6F04C}"/>
                  </a:ext>
                </a:extLst>
              </p:cNvPr>
              <p:cNvSpPr/>
              <p:nvPr/>
            </p:nvSpPr>
            <p:spPr>
              <a:xfrm>
                <a:off x="5224391" y="4300609"/>
                <a:ext cx="510064" cy="381476"/>
              </a:xfrm>
              <a:custGeom>
                <a:avLst/>
                <a:gdLst>
                  <a:gd name="connsiteX0" fmla="*/ 291679 w 510063"/>
                  <a:gd name="connsiteY0" fmla="*/ 129659 h 381476"/>
                  <a:gd name="connsiteX1" fmla="*/ 291679 w 510063"/>
                  <a:gd name="connsiteY1" fmla="*/ 129659 h 381476"/>
                  <a:gd name="connsiteX2" fmla="*/ 288679 w 510063"/>
                  <a:gd name="connsiteY2" fmla="*/ 132231 h 381476"/>
                  <a:gd name="connsiteX3" fmla="*/ 3215 w 510063"/>
                  <a:gd name="connsiteY3" fmla="*/ 132231 h 381476"/>
                  <a:gd name="connsiteX4" fmla="*/ 24217 w 510063"/>
                  <a:gd name="connsiteY4" fmla="*/ 196954 h 381476"/>
                  <a:gd name="connsiteX5" fmla="*/ 41791 w 510063"/>
                  <a:gd name="connsiteY5" fmla="*/ 364117 h 381476"/>
                  <a:gd name="connsiteX6" fmla="*/ 41791 w 510063"/>
                  <a:gd name="connsiteY6" fmla="*/ 378690 h 381476"/>
                  <a:gd name="connsiteX7" fmla="*/ 294251 w 510063"/>
                  <a:gd name="connsiteY7" fmla="*/ 378690 h 381476"/>
                  <a:gd name="connsiteX8" fmla="*/ 375690 w 510063"/>
                  <a:gd name="connsiteY8" fmla="*/ 297680 h 381476"/>
                  <a:gd name="connsiteX9" fmla="*/ 378690 w 510063"/>
                  <a:gd name="connsiteY9" fmla="*/ 294680 h 381476"/>
                  <a:gd name="connsiteX10" fmla="*/ 478989 w 510063"/>
                  <a:gd name="connsiteY10" fmla="*/ 294680 h 381476"/>
                  <a:gd name="connsiteX11" fmla="*/ 490133 w 510063"/>
                  <a:gd name="connsiteY11" fmla="*/ 215813 h 381476"/>
                  <a:gd name="connsiteX12" fmla="*/ 454128 w 510063"/>
                  <a:gd name="connsiteY12" fmla="*/ 252246 h 381476"/>
                  <a:gd name="connsiteX13" fmla="*/ 451128 w 510063"/>
                  <a:gd name="connsiteY13" fmla="*/ 255246 h 381476"/>
                  <a:gd name="connsiteX14" fmla="*/ 286965 w 510063"/>
                  <a:gd name="connsiteY14" fmla="*/ 255246 h 381476"/>
                  <a:gd name="connsiteX15" fmla="*/ 286965 w 510063"/>
                  <a:gd name="connsiteY15" fmla="*/ 261247 h 381476"/>
                  <a:gd name="connsiteX16" fmla="*/ 317397 w 510063"/>
                  <a:gd name="connsiteY16" fmla="*/ 301967 h 381476"/>
                  <a:gd name="connsiteX17" fmla="*/ 274534 w 510063"/>
                  <a:gd name="connsiteY17" fmla="*/ 345258 h 381476"/>
                  <a:gd name="connsiteX18" fmla="*/ 231672 w 510063"/>
                  <a:gd name="connsiteY18" fmla="*/ 301967 h 381476"/>
                  <a:gd name="connsiteX19" fmla="*/ 267248 w 510063"/>
                  <a:gd name="connsiteY19" fmla="*/ 259961 h 381476"/>
                  <a:gd name="connsiteX20" fmla="*/ 267248 w 510063"/>
                  <a:gd name="connsiteY20" fmla="*/ 235958 h 381476"/>
                  <a:gd name="connsiteX21" fmla="*/ 442984 w 510063"/>
                  <a:gd name="connsiteY21" fmla="*/ 235958 h 381476"/>
                  <a:gd name="connsiteX22" fmla="*/ 493133 w 510063"/>
                  <a:gd name="connsiteY22" fmla="*/ 185809 h 381476"/>
                  <a:gd name="connsiteX23" fmla="*/ 498705 w 510063"/>
                  <a:gd name="connsiteY23" fmla="*/ 119801 h 381476"/>
                  <a:gd name="connsiteX24" fmla="*/ 493562 w 510063"/>
                  <a:gd name="connsiteY24" fmla="*/ 119801 h 381476"/>
                  <a:gd name="connsiteX25" fmla="*/ 493990 w 510063"/>
                  <a:gd name="connsiteY25" fmla="*/ 123658 h 381476"/>
                  <a:gd name="connsiteX26" fmla="*/ 451128 w 510063"/>
                  <a:gd name="connsiteY26" fmla="*/ 166950 h 381476"/>
                  <a:gd name="connsiteX27" fmla="*/ 407837 w 510063"/>
                  <a:gd name="connsiteY27" fmla="*/ 123658 h 381476"/>
                  <a:gd name="connsiteX28" fmla="*/ 451128 w 510063"/>
                  <a:gd name="connsiteY28" fmla="*/ 80796 h 381476"/>
                  <a:gd name="connsiteX29" fmla="*/ 486704 w 510063"/>
                  <a:gd name="connsiteY29" fmla="*/ 100084 h 381476"/>
                  <a:gd name="connsiteX30" fmla="*/ 500420 w 510063"/>
                  <a:gd name="connsiteY30" fmla="*/ 100084 h 381476"/>
                  <a:gd name="connsiteX31" fmla="*/ 504706 w 510063"/>
                  <a:gd name="connsiteY31" fmla="*/ 43077 h 381476"/>
                  <a:gd name="connsiteX32" fmla="*/ 432697 w 510063"/>
                  <a:gd name="connsiteY32" fmla="*/ 43077 h 381476"/>
                  <a:gd name="connsiteX33" fmla="*/ 385120 w 510063"/>
                  <a:gd name="connsiteY33" fmla="*/ 90654 h 381476"/>
                  <a:gd name="connsiteX34" fmla="*/ 385120 w 510063"/>
                  <a:gd name="connsiteY34" fmla="*/ 231244 h 381476"/>
                  <a:gd name="connsiteX35" fmla="*/ 200811 w 510063"/>
                  <a:gd name="connsiteY35" fmla="*/ 231244 h 381476"/>
                  <a:gd name="connsiteX36" fmla="*/ 151948 w 510063"/>
                  <a:gd name="connsiteY36" fmla="*/ 280106 h 381476"/>
                  <a:gd name="connsiteX37" fmla="*/ 158377 w 510063"/>
                  <a:gd name="connsiteY37" fmla="*/ 302395 h 381476"/>
                  <a:gd name="connsiteX38" fmla="*/ 115086 w 510063"/>
                  <a:gd name="connsiteY38" fmla="*/ 345686 h 381476"/>
                  <a:gd name="connsiteX39" fmla="*/ 71795 w 510063"/>
                  <a:gd name="connsiteY39" fmla="*/ 302395 h 381476"/>
                  <a:gd name="connsiteX40" fmla="*/ 115086 w 510063"/>
                  <a:gd name="connsiteY40" fmla="*/ 259104 h 381476"/>
                  <a:gd name="connsiteX41" fmla="*/ 137803 w 510063"/>
                  <a:gd name="connsiteY41" fmla="*/ 265962 h 381476"/>
                  <a:gd name="connsiteX42" fmla="*/ 189238 w 510063"/>
                  <a:gd name="connsiteY42" fmla="*/ 214527 h 381476"/>
                  <a:gd name="connsiteX43" fmla="*/ 192238 w 510063"/>
                  <a:gd name="connsiteY43" fmla="*/ 211526 h 381476"/>
                  <a:gd name="connsiteX44" fmla="*/ 365832 w 510063"/>
                  <a:gd name="connsiteY44" fmla="*/ 211526 h 381476"/>
                  <a:gd name="connsiteX45" fmla="*/ 365832 w 510063"/>
                  <a:gd name="connsiteY45" fmla="*/ 82082 h 381476"/>
                  <a:gd name="connsiteX46" fmla="*/ 368832 w 510063"/>
                  <a:gd name="connsiteY46" fmla="*/ 79081 h 381476"/>
                  <a:gd name="connsiteX47" fmla="*/ 421553 w 510063"/>
                  <a:gd name="connsiteY47" fmla="*/ 26361 h 381476"/>
                  <a:gd name="connsiteX48" fmla="*/ 424553 w 510063"/>
                  <a:gd name="connsiteY48" fmla="*/ 23360 h 381476"/>
                  <a:gd name="connsiteX49" fmla="*/ 506420 w 510063"/>
                  <a:gd name="connsiteY49" fmla="*/ 23360 h 381476"/>
                  <a:gd name="connsiteX50" fmla="*/ 508135 w 510063"/>
                  <a:gd name="connsiteY50" fmla="*/ 3215 h 381476"/>
                  <a:gd name="connsiteX51" fmla="*/ 417695 w 510063"/>
                  <a:gd name="connsiteY51" fmla="*/ 3215 h 381476"/>
                  <a:gd name="connsiteX52" fmla="*/ 291679 w 510063"/>
                  <a:gd name="connsiteY52" fmla="*/ 129659 h 381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10063" h="381476">
                    <a:moveTo>
                      <a:pt x="291679" y="129659"/>
                    </a:moveTo>
                    <a:lnTo>
                      <a:pt x="291679" y="129659"/>
                    </a:lnTo>
                    <a:lnTo>
                      <a:pt x="288679" y="132231"/>
                    </a:lnTo>
                    <a:lnTo>
                      <a:pt x="3215" y="132231"/>
                    </a:lnTo>
                    <a:cubicBezTo>
                      <a:pt x="11359" y="153662"/>
                      <a:pt x="18645" y="175093"/>
                      <a:pt x="24217" y="196954"/>
                    </a:cubicBezTo>
                    <a:cubicBezTo>
                      <a:pt x="40076" y="251389"/>
                      <a:pt x="40505" y="307967"/>
                      <a:pt x="41791" y="364117"/>
                    </a:cubicBezTo>
                    <a:cubicBezTo>
                      <a:pt x="41791" y="368832"/>
                      <a:pt x="41791" y="373975"/>
                      <a:pt x="41791" y="378690"/>
                    </a:cubicBezTo>
                    <a:lnTo>
                      <a:pt x="294251" y="378690"/>
                    </a:lnTo>
                    <a:lnTo>
                      <a:pt x="375690" y="297680"/>
                    </a:lnTo>
                    <a:lnTo>
                      <a:pt x="378690" y="294680"/>
                    </a:lnTo>
                    <a:lnTo>
                      <a:pt x="478989" y="294680"/>
                    </a:lnTo>
                    <a:cubicBezTo>
                      <a:pt x="483275" y="268534"/>
                      <a:pt x="487561" y="242388"/>
                      <a:pt x="490133" y="215813"/>
                    </a:cubicBezTo>
                    <a:lnTo>
                      <a:pt x="454128" y="252246"/>
                    </a:lnTo>
                    <a:lnTo>
                      <a:pt x="451128" y="255246"/>
                    </a:lnTo>
                    <a:lnTo>
                      <a:pt x="286965" y="255246"/>
                    </a:lnTo>
                    <a:lnTo>
                      <a:pt x="286965" y="261247"/>
                    </a:lnTo>
                    <a:cubicBezTo>
                      <a:pt x="304538" y="266819"/>
                      <a:pt x="317397" y="282679"/>
                      <a:pt x="317397" y="301967"/>
                    </a:cubicBezTo>
                    <a:cubicBezTo>
                      <a:pt x="317397" y="325541"/>
                      <a:pt x="298537" y="345258"/>
                      <a:pt x="274534" y="345258"/>
                    </a:cubicBezTo>
                    <a:cubicBezTo>
                      <a:pt x="250531" y="345258"/>
                      <a:pt x="231672" y="325970"/>
                      <a:pt x="231672" y="301967"/>
                    </a:cubicBezTo>
                    <a:cubicBezTo>
                      <a:pt x="231672" y="280964"/>
                      <a:pt x="247102" y="263390"/>
                      <a:pt x="267248" y="259961"/>
                    </a:cubicBezTo>
                    <a:lnTo>
                      <a:pt x="267248" y="235958"/>
                    </a:lnTo>
                    <a:lnTo>
                      <a:pt x="442984" y="235958"/>
                    </a:lnTo>
                    <a:lnTo>
                      <a:pt x="493133" y="185809"/>
                    </a:lnTo>
                    <a:cubicBezTo>
                      <a:pt x="495276" y="163949"/>
                      <a:pt x="496991" y="141661"/>
                      <a:pt x="498705" y="119801"/>
                    </a:cubicBezTo>
                    <a:lnTo>
                      <a:pt x="493562" y="119801"/>
                    </a:lnTo>
                    <a:cubicBezTo>
                      <a:pt x="493562" y="121087"/>
                      <a:pt x="493990" y="122373"/>
                      <a:pt x="493990" y="123658"/>
                    </a:cubicBezTo>
                    <a:cubicBezTo>
                      <a:pt x="493990" y="147233"/>
                      <a:pt x="474702" y="166950"/>
                      <a:pt x="451128" y="166950"/>
                    </a:cubicBezTo>
                    <a:cubicBezTo>
                      <a:pt x="427554" y="166950"/>
                      <a:pt x="407837" y="147662"/>
                      <a:pt x="407837" y="123658"/>
                    </a:cubicBezTo>
                    <a:cubicBezTo>
                      <a:pt x="407837" y="100084"/>
                      <a:pt x="427554" y="80796"/>
                      <a:pt x="451128" y="80796"/>
                    </a:cubicBezTo>
                    <a:cubicBezTo>
                      <a:pt x="466130" y="80796"/>
                      <a:pt x="478989" y="88511"/>
                      <a:pt x="486704" y="100084"/>
                    </a:cubicBezTo>
                    <a:lnTo>
                      <a:pt x="500420" y="100084"/>
                    </a:lnTo>
                    <a:cubicBezTo>
                      <a:pt x="502134" y="81224"/>
                      <a:pt x="503420" y="61936"/>
                      <a:pt x="504706" y="43077"/>
                    </a:cubicBezTo>
                    <a:lnTo>
                      <a:pt x="432697" y="43077"/>
                    </a:lnTo>
                    <a:lnTo>
                      <a:pt x="385120" y="90654"/>
                    </a:lnTo>
                    <a:lnTo>
                      <a:pt x="385120" y="231244"/>
                    </a:lnTo>
                    <a:lnTo>
                      <a:pt x="200811" y="231244"/>
                    </a:lnTo>
                    <a:lnTo>
                      <a:pt x="151948" y="280106"/>
                    </a:lnTo>
                    <a:cubicBezTo>
                      <a:pt x="155805" y="286536"/>
                      <a:pt x="158377" y="294251"/>
                      <a:pt x="158377" y="302395"/>
                    </a:cubicBezTo>
                    <a:cubicBezTo>
                      <a:pt x="158377" y="325970"/>
                      <a:pt x="139089" y="345686"/>
                      <a:pt x="115086" y="345686"/>
                    </a:cubicBezTo>
                    <a:cubicBezTo>
                      <a:pt x="91083" y="345686"/>
                      <a:pt x="71795" y="326398"/>
                      <a:pt x="71795" y="302395"/>
                    </a:cubicBezTo>
                    <a:cubicBezTo>
                      <a:pt x="71795" y="278821"/>
                      <a:pt x="91083" y="259104"/>
                      <a:pt x="115086" y="259104"/>
                    </a:cubicBezTo>
                    <a:cubicBezTo>
                      <a:pt x="123658" y="259104"/>
                      <a:pt x="131374" y="261676"/>
                      <a:pt x="137803" y="265962"/>
                    </a:cubicBezTo>
                    <a:lnTo>
                      <a:pt x="189238" y="214527"/>
                    </a:lnTo>
                    <a:lnTo>
                      <a:pt x="192238" y="211526"/>
                    </a:lnTo>
                    <a:lnTo>
                      <a:pt x="365832" y="211526"/>
                    </a:lnTo>
                    <a:lnTo>
                      <a:pt x="365832" y="82082"/>
                    </a:lnTo>
                    <a:lnTo>
                      <a:pt x="368832" y="79081"/>
                    </a:lnTo>
                    <a:lnTo>
                      <a:pt x="421553" y="26361"/>
                    </a:lnTo>
                    <a:lnTo>
                      <a:pt x="424553" y="23360"/>
                    </a:lnTo>
                    <a:lnTo>
                      <a:pt x="506420" y="23360"/>
                    </a:lnTo>
                    <a:cubicBezTo>
                      <a:pt x="506849" y="16502"/>
                      <a:pt x="507706" y="10073"/>
                      <a:pt x="508135" y="3215"/>
                    </a:cubicBezTo>
                    <a:lnTo>
                      <a:pt x="417695" y="3215"/>
                    </a:lnTo>
                    <a:lnTo>
                      <a:pt x="291679" y="1296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C15658E-4CB0-4B0A-8FB3-0B7ED59FA819}"/>
                  </a:ext>
                </a:extLst>
              </p:cNvPr>
              <p:cNvSpPr/>
              <p:nvPr/>
            </p:nvSpPr>
            <p:spPr>
              <a:xfrm>
                <a:off x="5258681" y="4688086"/>
                <a:ext cx="432911" cy="304324"/>
              </a:xfrm>
              <a:custGeom>
                <a:avLst/>
                <a:gdLst>
                  <a:gd name="connsiteX0" fmla="*/ 432697 w 432911"/>
                  <a:gd name="connsiteY0" fmla="*/ 21217 h 304323"/>
                  <a:gd name="connsiteX1" fmla="*/ 433126 w 432911"/>
                  <a:gd name="connsiteY1" fmla="*/ 3215 h 304323"/>
                  <a:gd name="connsiteX2" fmla="*/ 367546 w 432911"/>
                  <a:gd name="connsiteY2" fmla="*/ 3215 h 304323"/>
                  <a:gd name="connsiteX3" fmla="*/ 342686 w 432911"/>
                  <a:gd name="connsiteY3" fmla="*/ 46506 h 304323"/>
                  <a:gd name="connsiteX4" fmla="*/ 342686 w 432911"/>
                  <a:gd name="connsiteY4" fmla="*/ 116800 h 304323"/>
                  <a:gd name="connsiteX5" fmla="*/ 340114 w 432911"/>
                  <a:gd name="connsiteY5" fmla="*/ 119372 h 304323"/>
                  <a:gd name="connsiteX6" fmla="*/ 284821 w 432911"/>
                  <a:gd name="connsiteY6" fmla="*/ 174236 h 304323"/>
                  <a:gd name="connsiteX7" fmla="*/ 281821 w 432911"/>
                  <a:gd name="connsiteY7" fmla="*/ 177236 h 304323"/>
                  <a:gd name="connsiteX8" fmla="*/ 6215 w 432911"/>
                  <a:gd name="connsiteY8" fmla="*/ 177236 h 304323"/>
                  <a:gd name="connsiteX9" fmla="*/ 3215 w 432911"/>
                  <a:gd name="connsiteY9" fmla="*/ 304538 h 304323"/>
                  <a:gd name="connsiteX10" fmla="*/ 122801 w 432911"/>
                  <a:gd name="connsiteY10" fmla="*/ 304538 h 304323"/>
                  <a:gd name="connsiteX11" fmla="*/ 178522 w 432911"/>
                  <a:gd name="connsiteY11" fmla="*/ 272391 h 304323"/>
                  <a:gd name="connsiteX12" fmla="*/ 183237 w 432911"/>
                  <a:gd name="connsiteY12" fmla="*/ 269819 h 304323"/>
                  <a:gd name="connsiteX13" fmla="*/ 406980 w 432911"/>
                  <a:gd name="connsiteY13" fmla="*/ 269819 h 304323"/>
                  <a:gd name="connsiteX14" fmla="*/ 421553 w 432911"/>
                  <a:gd name="connsiteY14" fmla="*/ 207240 h 304323"/>
                  <a:gd name="connsiteX15" fmla="*/ 400979 w 432911"/>
                  <a:gd name="connsiteY15" fmla="*/ 227814 h 304323"/>
                  <a:gd name="connsiteX16" fmla="*/ 395407 w 432911"/>
                  <a:gd name="connsiteY16" fmla="*/ 233386 h 304323"/>
                  <a:gd name="connsiteX17" fmla="*/ 154948 w 432911"/>
                  <a:gd name="connsiteY17" fmla="*/ 233386 h 304323"/>
                  <a:gd name="connsiteX18" fmla="*/ 117229 w 432911"/>
                  <a:gd name="connsiteY18" fmla="*/ 271105 h 304323"/>
                  <a:gd name="connsiteX19" fmla="*/ 113371 w 432911"/>
                  <a:gd name="connsiteY19" fmla="*/ 274105 h 304323"/>
                  <a:gd name="connsiteX20" fmla="*/ 76938 w 432911"/>
                  <a:gd name="connsiteY20" fmla="*/ 293823 h 304323"/>
                  <a:gd name="connsiteX21" fmla="*/ 34076 w 432911"/>
                  <a:gd name="connsiteY21" fmla="*/ 250960 h 304323"/>
                  <a:gd name="connsiteX22" fmla="*/ 76938 w 432911"/>
                  <a:gd name="connsiteY22" fmla="*/ 207669 h 304323"/>
                  <a:gd name="connsiteX23" fmla="*/ 109514 w 432911"/>
                  <a:gd name="connsiteY23" fmla="*/ 222670 h 304323"/>
                  <a:gd name="connsiteX24" fmla="*/ 133088 w 432911"/>
                  <a:gd name="connsiteY24" fmla="*/ 199096 h 304323"/>
                  <a:gd name="connsiteX25" fmla="*/ 138660 w 432911"/>
                  <a:gd name="connsiteY25" fmla="*/ 193524 h 304323"/>
                  <a:gd name="connsiteX26" fmla="*/ 379119 w 432911"/>
                  <a:gd name="connsiteY26" fmla="*/ 193524 h 304323"/>
                  <a:gd name="connsiteX27" fmla="*/ 431411 w 432911"/>
                  <a:gd name="connsiteY27" fmla="*/ 141661 h 304323"/>
                  <a:gd name="connsiteX28" fmla="*/ 432268 w 432911"/>
                  <a:gd name="connsiteY28" fmla="*/ 130516 h 304323"/>
                  <a:gd name="connsiteX29" fmla="*/ 433126 w 432911"/>
                  <a:gd name="connsiteY29" fmla="*/ 97084 h 304323"/>
                  <a:gd name="connsiteX30" fmla="*/ 413409 w 432911"/>
                  <a:gd name="connsiteY30" fmla="*/ 101798 h 304323"/>
                  <a:gd name="connsiteX31" fmla="*/ 370118 w 432911"/>
                  <a:gd name="connsiteY31" fmla="*/ 58936 h 304323"/>
                  <a:gd name="connsiteX32" fmla="*/ 413409 w 432911"/>
                  <a:gd name="connsiteY32" fmla="*/ 16073 h 304323"/>
                  <a:gd name="connsiteX33" fmla="*/ 413409 w 432911"/>
                  <a:gd name="connsiteY33" fmla="*/ 16073 h 304323"/>
                  <a:gd name="connsiteX34" fmla="*/ 432697 w 432911"/>
                  <a:gd name="connsiteY34" fmla="*/ 21217 h 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32911" h="304323">
                    <a:moveTo>
                      <a:pt x="432697" y="21217"/>
                    </a:moveTo>
                    <a:cubicBezTo>
                      <a:pt x="432697" y="15216"/>
                      <a:pt x="432697" y="9216"/>
                      <a:pt x="433126" y="3215"/>
                    </a:cubicBezTo>
                    <a:lnTo>
                      <a:pt x="367546" y="3215"/>
                    </a:lnTo>
                    <a:lnTo>
                      <a:pt x="342686" y="46506"/>
                    </a:lnTo>
                    <a:lnTo>
                      <a:pt x="342686" y="116800"/>
                    </a:lnTo>
                    <a:lnTo>
                      <a:pt x="340114" y="119372"/>
                    </a:lnTo>
                    <a:lnTo>
                      <a:pt x="284821" y="174236"/>
                    </a:lnTo>
                    <a:lnTo>
                      <a:pt x="281821" y="177236"/>
                    </a:lnTo>
                    <a:lnTo>
                      <a:pt x="6215" y="177236"/>
                    </a:lnTo>
                    <a:cubicBezTo>
                      <a:pt x="5358" y="219670"/>
                      <a:pt x="4501" y="262104"/>
                      <a:pt x="3215" y="304538"/>
                    </a:cubicBezTo>
                    <a:lnTo>
                      <a:pt x="122801" y="304538"/>
                    </a:lnTo>
                    <a:lnTo>
                      <a:pt x="178522" y="272391"/>
                    </a:lnTo>
                    <a:lnTo>
                      <a:pt x="183237" y="269819"/>
                    </a:lnTo>
                    <a:lnTo>
                      <a:pt x="406980" y="269819"/>
                    </a:lnTo>
                    <a:cubicBezTo>
                      <a:pt x="412123" y="248817"/>
                      <a:pt x="417267" y="228243"/>
                      <a:pt x="421553" y="207240"/>
                    </a:cubicBezTo>
                    <a:lnTo>
                      <a:pt x="400979" y="227814"/>
                    </a:lnTo>
                    <a:lnTo>
                      <a:pt x="395407" y="233386"/>
                    </a:lnTo>
                    <a:lnTo>
                      <a:pt x="154948" y="233386"/>
                    </a:lnTo>
                    <a:lnTo>
                      <a:pt x="117229" y="271105"/>
                    </a:lnTo>
                    <a:cubicBezTo>
                      <a:pt x="115943" y="272391"/>
                      <a:pt x="114657" y="273248"/>
                      <a:pt x="113371" y="274105"/>
                    </a:cubicBezTo>
                    <a:cubicBezTo>
                      <a:pt x="105656" y="286107"/>
                      <a:pt x="92369" y="293823"/>
                      <a:pt x="76938" y="293823"/>
                    </a:cubicBezTo>
                    <a:cubicBezTo>
                      <a:pt x="53364" y="293823"/>
                      <a:pt x="34076" y="274963"/>
                      <a:pt x="34076" y="250960"/>
                    </a:cubicBezTo>
                    <a:cubicBezTo>
                      <a:pt x="34076" y="226957"/>
                      <a:pt x="52935" y="207669"/>
                      <a:pt x="76938" y="207669"/>
                    </a:cubicBezTo>
                    <a:cubicBezTo>
                      <a:pt x="89797" y="207669"/>
                      <a:pt x="101370" y="213669"/>
                      <a:pt x="109514" y="222670"/>
                    </a:cubicBezTo>
                    <a:lnTo>
                      <a:pt x="133088" y="199096"/>
                    </a:lnTo>
                    <a:lnTo>
                      <a:pt x="138660" y="193524"/>
                    </a:lnTo>
                    <a:lnTo>
                      <a:pt x="379119" y="193524"/>
                    </a:lnTo>
                    <a:lnTo>
                      <a:pt x="431411" y="141661"/>
                    </a:lnTo>
                    <a:cubicBezTo>
                      <a:pt x="431840" y="137803"/>
                      <a:pt x="431840" y="134374"/>
                      <a:pt x="432268" y="130516"/>
                    </a:cubicBezTo>
                    <a:cubicBezTo>
                      <a:pt x="433126" y="119372"/>
                      <a:pt x="433126" y="108228"/>
                      <a:pt x="433126" y="97084"/>
                    </a:cubicBezTo>
                    <a:cubicBezTo>
                      <a:pt x="427125" y="100084"/>
                      <a:pt x="420695" y="101798"/>
                      <a:pt x="413409" y="101798"/>
                    </a:cubicBezTo>
                    <a:cubicBezTo>
                      <a:pt x="389835" y="101798"/>
                      <a:pt x="370118" y="82939"/>
                      <a:pt x="370118" y="58936"/>
                    </a:cubicBezTo>
                    <a:cubicBezTo>
                      <a:pt x="370118" y="35362"/>
                      <a:pt x="389406" y="16073"/>
                      <a:pt x="413409" y="16073"/>
                    </a:cubicBezTo>
                    <a:lnTo>
                      <a:pt x="413409" y="16073"/>
                    </a:lnTo>
                    <a:cubicBezTo>
                      <a:pt x="420695" y="16502"/>
                      <a:pt x="427125" y="18217"/>
                      <a:pt x="432697" y="212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63C99D1A-E771-46E1-AEF0-47CB57E5BAE9}"/>
                  </a:ext>
                </a:extLst>
              </p:cNvPr>
              <p:cNvSpPr/>
              <p:nvPr/>
            </p:nvSpPr>
            <p:spPr>
              <a:xfrm>
                <a:off x="6022491" y="3919990"/>
                <a:ext cx="737235" cy="822960"/>
              </a:xfrm>
              <a:custGeom>
                <a:avLst/>
                <a:gdLst>
                  <a:gd name="connsiteX0" fmla="*/ 738307 w 737235"/>
                  <a:gd name="connsiteY0" fmla="*/ 406551 h 822960"/>
                  <a:gd name="connsiteX1" fmla="*/ 738307 w 737235"/>
                  <a:gd name="connsiteY1" fmla="*/ 406551 h 822960"/>
                  <a:gd name="connsiteX2" fmla="*/ 3215 w 737235"/>
                  <a:gd name="connsiteY2" fmla="*/ 3215 h 822960"/>
                  <a:gd name="connsiteX3" fmla="*/ 115086 w 737235"/>
                  <a:gd name="connsiteY3" fmla="*/ 251817 h 822960"/>
                  <a:gd name="connsiteX4" fmla="*/ 125373 w 737235"/>
                  <a:gd name="connsiteY4" fmla="*/ 265962 h 822960"/>
                  <a:gd name="connsiteX5" fmla="*/ 229100 w 737235"/>
                  <a:gd name="connsiteY5" fmla="*/ 398836 h 822960"/>
                  <a:gd name="connsiteX6" fmla="*/ 360688 w 737235"/>
                  <a:gd name="connsiteY6" fmla="*/ 599432 h 822960"/>
                  <a:gd name="connsiteX7" fmla="*/ 453700 w 737235"/>
                  <a:gd name="connsiteY7" fmla="*/ 783741 h 822960"/>
                  <a:gd name="connsiteX8" fmla="*/ 468702 w 737235"/>
                  <a:gd name="connsiteY8" fmla="*/ 821031 h 822960"/>
                  <a:gd name="connsiteX9" fmla="*/ 635437 w 737235"/>
                  <a:gd name="connsiteY9" fmla="*/ 540282 h 822960"/>
                  <a:gd name="connsiteX10" fmla="*/ 738307 w 737235"/>
                  <a:gd name="connsiteY10" fmla="*/ 406551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235" h="822960">
                    <a:moveTo>
                      <a:pt x="738307" y="406551"/>
                    </a:moveTo>
                    <a:lnTo>
                      <a:pt x="738307" y="406551"/>
                    </a:lnTo>
                    <a:cubicBezTo>
                      <a:pt x="482417" y="311825"/>
                      <a:pt x="233815" y="177237"/>
                      <a:pt x="3215" y="3215"/>
                    </a:cubicBezTo>
                    <a:cubicBezTo>
                      <a:pt x="44363" y="83368"/>
                      <a:pt x="81653" y="166521"/>
                      <a:pt x="115086" y="251817"/>
                    </a:cubicBezTo>
                    <a:cubicBezTo>
                      <a:pt x="118515" y="256532"/>
                      <a:pt x="121944" y="261247"/>
                      <a:pt x="125373" y="265962"/>
                    </a:cubicBezTo>
                    <a:cubicBezTo>
                      <a:pt x="158377" y="311396"/>
                      <a:pt x="192667" y="355973"/>
                      <a:pt x="229100" y="398836"/>
                    </a:cubicBezTo>
                    <a:cubicBezTo>
                      <a:pt x="281392" y="459700"/>
                      <a:pt x="322112" y="529566"/>
                      <a:pt x="360688" y="599432"/>
                    </a:cubicBezTo>
                    <a:cubicBezTo>
                      <a:pt x="393692" y="659868"/>
                      <a:pt x="425410" y="720733"/>
                      <a:pt x="453700" y="783741"/>
                    </a:cubicBezTo>
                    <a:cubicBezTo>
                      <a:pt x="459272" y="796171"/>
                      <a:pt x="463987" y="808601"/>
                      <a:pt x="468702" y="821031"/>
                    </a:cubicBezTo>
                    <a:cubicBezTo>
                      <a:pt x="516279" y="724591"/>
                      <a:pt x="571572" y="630722"/>
                      <a:pt x="635437" y="540282"/>
                    </a:cubicBezTo>
                    <a:cubicBezTo>
                      <a:pt x="668441" y="493991"/>
                      <a:pt x="702731" y="449413"/>
                      <a:pt x="738307" y="4065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E58ED76-F646-4AB0-9BFF-70DCEA3055AB}"/>
                  </a:ext>
                </a:extLst>
              </p:cNvPr>
              <p:cNvSpPr/>
              <p:nvPr/>
            </p:nvSpPr>
            <p:spPr>
              <a:xfrm>
                <a:off x="6996327" y="4924258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25E0DE3B-A377-4ED0-857A-4111F22E369C}"/>
                  </a:ext>
                </a:extLst>
              </p:cNvPr>
              <p:cNvSpPr/>
              <p:nvPr/>
            </p:nvSpPr>
            <p:spPr>
              <a:xfrm>
                <a:off x="6501265" y="4732663"/>
                <a:ext cx="501491" cy="231458"/>
              </a:xfrm>
              <a:custGeom>
                <a:avLst/>
                <a:gdLst>
                  <a:gd name="connsiteX0" fmla="*/ 498277 w 501491"/>
                  <a:gd name="connsiteY0" fmla="*/ 194810 h 231457"/>
                  <a:gd name="connsiteX1" fmla="*/ 483704 w 501491"/>
                  <a:gd name="connsiteY1" fmla="*/ 162234 h 231457"/>
                  <a:gd name="connsiteX2" fmla="*/ 295966 w 501491"/>
                  <a:gd name="connsiteY2" fmla="*/ 194810 h 231457"/>
                  <a:gd name="connsiteX3" fmla="*/ 289965 w 501491"/>
                  <a:gd name="connsiteY3" fmla="*/ 195667 h 231457"/>
                  <a:gd name="connsiteX4" fmla="*/ 16502 w 501491"/>
                  <a:gd name="connsiteY4" fmla="*/ 3215 h 231457"/>
                  <a:gd name="connsiteX5" fmla="*/ 3215 w 501491"/>
                  <a:gd name="connsiteY5" fmla="*/ 29361 h 231457"/>
                  <a:gd name="connsiteX6" fmla="*/ 289536 w 501491"/>
                  <a:gd name="connsiteY6" fmla="*/ 230814 h 231457"/>
                  <a:gd name="connsiteX7" fmla="*/ 498277 w 501491"/>
                  <a:gd name="connsiteY7" fmla="*/ 194810 h 23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1491" h="231457">
                    <a:moveTo>
                      <a:pt x="498277" y="194810"/>
                    </a:moveTo>
                    <a:cubicBezTo>
                      <a:pt x="493562" y="184094"/>
                      <a:pt x="488847" y="173379"/>
                      <a:pt x="483704" y="162234"/>
                    </a:cubicBezTo>
                    <a:lnTo>
                      <a:pt x="295966" y="194810"/>
                    </a:lnTo>
                    <a:lnTo>
                      <a:pt x="289965" y="195667"/>
                    </a:lnTo>
                    <a:lnTo>
                      <a:pt x="16502" y="3215"/>
                    </a:lnTo>
                    <a:cubicBezTo>
                      <a:pt x="12216" y="11787"/>
                      <a:pt x="7501" y="20788"/>
                      <a:pt x="3215" y="29361"/>
                    </a:cubicBezTo>
                    <a:lnTo>
                      <a:pt x="289536" y="230814"/>
                    </a:lnTo>
                    <a:lnTo>
                      <a:pt x="498277" y="19481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C3F32C13-24EC-42C5-90DE-5E67AACE9D28}"/>
                  </a:ext>
                </a:extLst>
              </p:cNvPr>
              <p:cNvSpPr/>
              <p:nvPr/>
            </p:nvSpPr>
            <p:spPr>
              <a:xfrm>
                <a:off x="6661571" y="5113282"/>
                <a:ext cx="488633" cy="287179"/>
              </a:xfrm>
              <a:custGeom>
                <a:avLst/>
                <a:gdLst>
                  <a:gd name="connsiteX0" fmla="*/ 340114 w 488632"/>
                  <a:gd name="connsiteY0" fmla="*/ 38791 h 287178"/>
                  <a:gd name="connsiteX1" fmla="*/ 340114 w 488632"/>
                  <a:gd name="connsiteY1" fmla="*/ 38791 h 287178"/>
                  <a:gd name="connsiteX2" fmla="*/ 343972 w 488632"/>
                  <a:gd name="connsiteY2" fmla="*/ 38362 h 287178"/>
                  <a:gd name="connsiteX3" fmla="*/ 435697 w 488632"/>
                  <a:gd name="connsiteY3" fmla="*/ 102656 h 287178"/>
                  <a:gd name="connsiteX4" fmla="*/ 436555 w 488632"/>
                  <a:gd name="connsiteY4" fmla="*/ 106514 h 287178"/>
                  <a:gd name="connsiteX5" fmla="*/ 465272 w 488632"/>
                  <a:gd name="connsiteY5" fmla="*/ 271534 h 287178"/>
                  <a:gd name="connsiteX6" fmla="*/ 487132 w 488632"/>
                  <a:gd name="connsiteY6" fmla="*/ 286965 h 287178"/>
                  <a:gd name="connsiteX7" fmla="*/ 480274 w 488632"/>
                  <a:gd name="connsiteY7" fmla="*/ 251817 h 287178"/>
                  <a:gd name="connsiteX8" fmla="*/ 461844 w 488632"/>
                  <a:gd name="connsiteY8" fmla="*/ 131802 h 287178"/>
                  <a:gd name="connsiteX9" fmla="*/ 451128 w 488632"/>
                  <a:gd name="connsiteY9" fmla="*/ 87226 h 287178"/>
                  <a:gd name="connsiteX10" fmla="*/ 344400 w 488632"/>
                  <a:gd name="connsiteY10" fmla="*/ 12216 h 287178"/>
                  <a:gd name="connsiteX11" fmla="*/ 85511 w 488632"/>
                  <a:gd name="connsiteY11" fmla="*/ 57222 h 287178"/>
                  <a:gd name="connsiteX12" fmla="*/ 81225 w 488632"/>
                  <a:gd name="connsiteY12" fmla="*/ 58079 h 287178"/>
                  <a:gd name="connsiteX13" fmla="*/ 3215 w 488632"/>
                  <a:gd name="connsiteY13" fmla="*/ 3215 h 287178"/>
                  <a:gd name="connsiteX14" fmla="*/ 6644 w 488632"/>
                  <a:gd name="connsiteY14" fmla="*/ 19074 h 287178"/>
                  <a:gd name="connsiteX15" fmla="*/ 95369 w 488632"/>
                  <a:gd name="connsiteY15" fmla="*/ 81653 h 287178"/>
                  <a:gd name="connsiteX16" fmla="*/ 340114 w 488632"/>
                  <a:gd name="connsiteY16" fmla="*/ 38791 h 287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632" h="287178">
                    <a:moveTo>
                      <a:pt x="340114" y="38791"/>
                    </a:moveTo>
                    <a:lnTo>
                      <a:pt x="340114" y="38791"/>
                    </a:lnTo>
                    <a:lnTo>
                      <a:pt x="343972" y="38362"/>
                    </a:lnTo>
                    <a:lnTo>
                      <a:pt x="435697" y="102656"/>
                    </a:lnTo>
                    <a:lnTo>
                      <a:pt x="436555" y="106514"/>
                    </a:lnTo>
                    <a:lnTo>
                      <a:pt x="465272" y="271534"/>
                    </a:lnTo>
                    <a:lnTo>
                      <a:pt x="487132" y="286965"/>
                    </a:lnTo>
                    <a:cubicBezTo>
                      <a:pt x="484989" y="275392"/>
                      <a:pt x="482417" y="263819"/>
                      <a:pt x="480274" y="251817"/>
                    </a:cubicBezTo>
                    <a:cubicBezTo>
                      <a:pt x="471702" y="211955"/>
                      <a:pt x="469559" y="171236"/>
                      <a:pt x="461844" y="131802"/>
                    </a:cubicBezTo>
                    <a:cubicBezTo>
                      <a:pt x="458843" y="116800"/>
                      <a:pt x="455414" y="101798"/>
                      <a:pt x="451128" y="87226"/>
                    </a:cubicBezTo>
                    <a:lnTo>
                      <a:pt x="344400" y="12216"/>
                    </a:lnTo>
                    <a:lnTo>
                      <a:pt x="85511" y="57222"/>
                    </a:lnTo>
                    <a:lnTo>
                      <a:pt x="81225" y="58079"/>
                    </a:lnTo>
                    <a:lnTo>
                      <a:pt x="3215" y="3215"/>
                    </a:lnTo>
                    <a:cubicBezTo>
                      <a:pt x="4501" y="8359"/>
                      <a:pt x="5358" y="13930"/>
                      <a:pt x="6644" y="19074"/>
                    </a:cubicBezTo>
                    <a:lnTo>
                      <a:pt x="95369" y="81653"/>
                    </a:lnTo>
                    <a:lnTo>
                      <a:pt x="340114" y="387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176A3B8F-3EA6-47E2-A6D8-1FF43A5B481B}"/>
                  </a:ext>
                </a:extLst>
              </p:cNvPr>
              <p:cNvSpPr/>
              <p:nvPr/>
            </p:nvSpPr>
            <p:spPr>
              <a:xfrm>
                <a:off x="6554843" y="4907542"/>
                <a:ext cx="505778" cy="171450"/>
              </a:xfrm>
              <a:custGeom>
                <a:avLst/>
                <a:gdLst>
                  <a:gd name="connsiteX0" fmla="*/ 457557 w 505777"/>
                  <a:gd name="connsiteY0" fmla="*/ 127945 h 171450"/>
                  <a:gd name="connsiteX1" fmla="*/ 465701 w 505777"/>
                  <a:gd name="connsiteY1" fmla="*/ 126659 h 171450"/>
                  <a:gd name="connsiteX2" fmla="*/ 505992 w 505777"/>
                  <a:gd name="connsiteY2" fmla="*/ 154948 h 171450"/>
                  <a:gd name="connsiteX3" fmla="*/ 485847 w 505777"/>
                  <a:gd name="connsiteY3" fmla="*/ 109514 h 171450"/>
                  <a:gd name="connsiteX4" fmla="*/ 471702 w 505777"/>
                  <a:gd name="connsiteY4" fmla="*/ 99655 h 171450"/>
                  <a:gd name="connsiteX5" fmla="*/ 213670 w 505777"/>
                  <a:gd name="connsiteY5" fmla="*/ 144661 h 171450"/>
                  <a:gd name="connsiteX6" fmla="*/ 205526 w 505777"/>
                  <a:gd name="connsiteY6" fmla="*/ 145947 h 171450"/>
                  <a:gd name="connsiteX7" fmla="*/ 3215 w 505777"/>
                  <a:gd name="connsiteY7" fmla="*/ 3215 h 171450"/>
                  <a:gd name="connsiteX8" fmla="*/ 3215 w 505777"/>
                  <a:gd name="connsiteY8" fmla="*/ 3215 h 171450"/>
                  <a:gd name="connsiteX9" fmla="*/ 26789 w 505777"/>
                  <a:gd name="connsiteY9" fmla="*/ 39219 h 171450"/>
                  <a:gd name="connsiteX10" fmla="*/ 213241 w 505777"/>
                  <a:gd name="connsiteY10" fmla="*/ 170378 h 171450"/>
                  <a:gd name="connsiteX11" fmla="*/ 457557 w 505777"/>
                  <a:gd name="connsiteY11" fmla="*/ 12794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777" h="171450">
                    <a:moveTo>
                      <a:pt x="457557" y="127945"/>
                    </a:moveTo>
                    <a:lnTo>
                      <a:pt x="465701" y="126659"/>
                    </a:lnTo>
                    <a:lnTo>
                      <a:pt x="505992" y="154948"/>
                    </a:lnTo>
                    <a:cubicBezTo>
                      <a:pt x="499562" y="139946"/>
                      <a:pt x="492705" y="124516"/>
                      <a:pt x="485847" y="109514"/>
                    </a:cubicBezTo>
                    <a:lnTo>
                      <a:pt x="471702" y="99655"/>
                    </a:lnTo>
                    <a:lnTo>
                      <a:pt x="213670" y="144661"/>
                    </a:lnTo>
                    <a:lnTo>
                      <a:pt x="205526" y="145947"/>
                    </a:lnTo>
                    <a:lnTo>
                      <a:pt x="3215" y="3215"/>
                    </a:lnTo>
                    <a:cubicBezTo>
                      <a:pt x="3215" y="3215"/>
                      <a:pt x="3215" y="3215"/>
                      <a:pt x="3215" y="3215"/>
                    </a:cubicBezTo>
                    <a:cubicBezTo>
                      <a:pt x="10073" y="15645"/>
                      <a:pt x="18217" y="27647"/>
                      <a:pt x="26789" y="39219"/>
                    </a:cubicBezTo>
                    <a:lnTo>
                      <a:pt x="213241" y="170378"/>
                    </a:lnTo>
                    <a:lnTo>
                      <a:pt x="457557" y="1279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469B05FD-FA26-4DAE-8412-8BCF1EC107A7}"/>
                  </a:ext>
                </a:extLst>
              </p:cNvPr>
              <p:cNvSpPr/>
              <p:nvPr/>
            </p:nvSpPr>
            <p:spPr>
              <a:xfrm>
                <a:off x="6670143" y="5155716"/>
                <a:ext cx="518636" cy="445770"/>
              </a:xfrm>
              <a:custGeom>
                <a:avLst/>
                <a:gdLst>
                  <a:gd name="connsiteX0" fmla="*/ 326827 w 518636"/>
                  <a:gd name="connsiteY0" fmla="*/ 34505 h 445770"/>
                  <a:gd name="connsiteX1" fmla="*/ 326827 w 518636"/>
                  <a:gd name="connsiteY1" fmla="*/ 34505 h 445770"/>
                  <a:gd name="connsiteX2" fmla="*/ 330684 w 518636"/>
                  <a:gd name="connsiteY2" fmla="*/ 33647 h 445770"/>
                  <a:gd name="connsiteX3" fmla="*/ 392406 w 518636"/>
                  <a:gd name="connsiteY3" fmla="*/ 77367 h 445770"/>
                  <a:gd name="connsiteX4" fmla="*/ 392835 w 518636"/>
                  <a:gd name="connsiteY4" fmla="*/ 81225 h 445770"/>
                  <a:gd name="connsiteX5" fmla="*/ 405693 w 518636"/>
                  <a:gd name="connsiteY5" fmla="*/ 153662 h 445770"/>
                  <a:gd name="connsiteX6" fmla="*/ 406551 w 518636"/>
                  <a:gd name="connsiteY6" fmla="*/ 157520 h 445770"/>
                  <a:gd name="connsiteX7" fmla="*/ 358974 w 518636"/>
                  <a:gd name="connsiteY7" fmla="*/ 225243 h 445770"/>
                  <a:gd name="connsiteX8" fmla="*/ 367117 w 518636"/>
                  <a:gd name="connsiteY8" fmla="*/ 272391 h 445770"/>
                  <a:gd name="connsiteX9" fmla="*/ 469559 w 518636"/>
                  <a:gd name="connsiteY9" fmla="*/ 344400 h 445770"/>
                  <a:gd name="connsiteX10" fmla="*/ 469987 w 518636"/>
                  <a:gd name="connsiteY10" fmla="*/ 348258 h 445770"/>
                  <a:gd name="connsiteX11" fmla="*/ 484132 w 518636"/>
                  <a:gd name="connsiteY11" fmla="*/ 428840 h 445770"/>
                  <a:gd name="connsiteX12" fmla="*/ 510278 w 518636"/>
                  <a:gd name="connsiteY12" fmla="*/ 436126 h 445770"/>
                  <a:gd name="connsiteX13" fmla="*/ 517993 w 518636"/>
                  <a:gd name="connsiteY13" fmla="*/ 443413 h 445770"/>
                  <a:gd name="connsiteX14" fmla="*/ 483703 w 518636"/>
                  <a:gd name="connsiteY14" fmla="*/ 271534 h 445770"/>
                  <a:gd name="connsiteX15" fmla="*/ 438269 w 518636"/>
                  <a:gd name="connsiteY15" fmla="*/ 239816 h 445770"/>
                  <a:gd name="connsiteX16" fmla="*/ 437412 w 518636"/>
                  <a:gd name="connsiteY16" fmla="*/ 235958 h 445770"/>
                  <a:gd name="connsiteX17" fmla="*/ 409123 w 518636"/>
                  <a:gd name="connsiteY17" fmla="*/ 70938 h 445770"/>
                  <a:gd name="connsiteX18" fmla="*/ 330684 w 518636"/>
                  <a:gd name="connsiteY18" fmla="*/ 15645 h 445770"/>
                  <a:gd name="connsiteX19" fmla="*/ 86368 w 518636"/>
                  <a:gd name="connsiteY19" fmla="*/ 57650 h 445770"/>
                  <a:gd name="connsiteX20" fmla="*/ 82082 w 518636"/>
                  <a:gd name="connsiteY20" fmla="*/ 58507 h 445770"/>
                  <a:gd name="connsiteX21" fmla="*/ 3215 w 518636"/>
                  <a:gd name="connsiteY21" fmla="*/ 3215 h 445770"/>
                  <a:gd name="connsiteX22" fmla="*/ 9215 w 518636"/>
                  <a:gd name="connsiteY22" fmla="*/ 36648 h 445770"/>
                  <a:gd name="connsiteX23" fmla="*/ 67937 w 518636"/>
                  <a:gd name="connsiteY23" fmla="*/ 77796 h 445770"/>
                  <a:gd name="connsiteX24" fmla="*/ 326827 w 518636"/>
                  <a:gd name="connsiteY24" fmla="*/ 34505 h 44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18636" h="445770">
                    <a:moveTo>
                      <a:pt x="326827" y="34505"/>
                    </a:moveTo>
                    <a:lnTo>
                      <a:pt x="326827" y="34505"/>
                    </a:lnTo>
                    <a:lnTo>
                      <a:pt x="330684" y="33647"/>
                    </a:lnTo>
                    <a:lnTo>
                      <a:pt x="392406" y="77367"/>
                    </a:lnTo>
                    <a:lnTo>
                      <a:pt x="392835" y="81225"/>
                    </a:lnTo>
                    <a:lnTo>
                      <a:pt x="405693" y="153662"/>
                    </a:lnTo>
                    <a:lnTo>
                      <a:pt x="406551" y="157520"/>
                    </a:lnTo>
                    <a:lnTo>
                      <a:pt x="358974" y="225243"/>
                    </a:lnTo>
                    <a:lnTo>
                      <a:pt x="367117" y="272391"/>
                    </a:lnTo>
                    <a:lnTo>
                      <a:pt x="469559" y="344400"/>
                    </a:lnTo>
                    <a:lnTo>
                      <a:pt x="469987" y="348258"/>
                    </a:lnTo>
                    <a:lnTo>
                      <a:pt x="484132" y="428840"/>
                    </a:lnTo>
                    <a:cubicBezTo>
                      <a:pt x="493133" y="428411"/>
                      <a:pt x="502134" y="430554"/>
                      <a:pt x="510278" y="436126"/>
                    </a:cubicBezTo>
                    <a:cubicBezTo>
                      <a:pt x="513279" y="438269"/>
                      <a:pt x="515850" y="440841"/>
                      <a:pt x="517993" y="443413"/>
                    </a:cubicBezTo>
                    <a:cubicBezTo>
                      <a:pt x="506420" y="386406"/>
                      <a:pt x="494848" y="328970"/>
                      <a:pt x="483703" y="271534"/>
                    </a:cubicBezTo>
                    <a:lnTo>
                      <a:pt x="438269" y="239816"/>
                    </a:lnTo>
                    <a:lnTo>
                      <a:pt x="437412" y="235958"/>
                    </a:lnTo>
                    <a:lnTo>
                      <a:pt x="409123" y="70938"/>
                    </a:lnTo>
                    <a:lnTo>
                      <a:pt x="330684" y="15645"/>
                    </a:lnTo>
                    <a:lnTo>
                      <a:pt x="86368" y="57650"/>
                    </a:lnTo>
                    <a:lnTo>
                      <a:pt x="82082" y="58507"/>
                    </a:lnTo>
                    <a:lnTo>
                      <a:pt x="3215" y="3215"/>
                    </a:lnTo>
                    <a:cubicBezTo>
                      <a:pt x="5358" y="14359"/>
                      <a:pt x="7501" y="25504"/>
                      <a:pt x="9215" y="36648"/>
                    </a:cubicBezTo>
                    <a:lnTo>
                      <a:pt x="67937" y="77796"/>
                    </a:lnTo>
                    <a:lnTo>
                      <a:pt x="326827" y="345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C9D7FBE-4BD6-4F0E-A39A-7906FB39B1A3}"/>
                  </a:ext>
                </a:extLst>
              </p:cNvPr>
              <p:cNvSpPr/>
              <p:nvPr/>
            </p:nvSpPr>
            <p:spPr>
              <a:xfrm>
                <a:off x="6638425" y="5033986"/>
                <a:ext cx="467201" cy="137160"/>
              </a:xfrm>
              <a:custGeom>
                <a:avLst/>
                <a:gdLst>
                  <a:gd name="connsiteX0" fmla="*/ 368403 w 467201"/>
                  <a:gd name="connsiteY0" fmla="*/ 71795 h 137160"/>
                  <a:gd name="connsiteX1" fmla="*/ 368403 w 467201"/>
                  <a:gd name="connsiteY1" fmla="*/ 71795 h 137160"/>
                  <a:gd name="connsiteX2" fmla="*/ 372261 w 467201"/>
                  <a:gd name="connsiteY2" fmla="*/ 70938 h 137160"/>
                  <a:gd name="connsiteX3" fmla="*/ 464415 w 467201"/>
                  <a:gd name="connsiteY3" fmla="*/ 136088 h 137160"/>
                  <a:gd name="connsiteX4" fmla="*/ 449842 w 467201"/>
                  <a:gd name="connsiteY4" fmla="*/ 96227 h 137160"/>
                  <a:gd name="connsiteX5" fmla="*/ 372690 w 467201"/>
                  <a:gd name="connsiteY5" fmla="*/ 41791 h 137160"/>
                  <a:gd name="connsiteX6" fmla="*/ 128373 w 467201"/>
                  <a:gd name="connsiteY6" fmla="*/ 84225 h 137160"/>
                  <a:gd name="connsiteX7" fmla="*/ 120229 w 467201"/>
                  <a:gd name="connsiteY7" fmla="*/ 85940 h 137160"/>
                  <a:gd name="connsiteX8" fmla="*/ 3215 w 467201"/>
                  <a:gd name="connsiteY8" fmla="*/ 3215 h 137160"/>
                  <a:gd name="connsiteX9" fmla="*/ 20788 w 467201"/>
                  <a:gd name="connsiteY9" fmla="*/ 53793 h 137160"/>
                  <a:gd name="connsiteX10" fmla="*/ 109942 w 467201"/>
                  <a:gd name="connsiteY10" fmla="*/ 116372 h 137160"/>
                  <a:gd name="connsiteX11" fmla="*/ 368403 w 467201"/>
                  <a:gd name="connsiteY11" fmla="*/ 71795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7201" h="137160">
                    <a:moveTo>
                      <a:pt x="368403" y="71795"/>
                    </a:moveTo>
                    <a:lnTo>
                      <a:pt x="368403" y="71795"/>
                    </a:lnTo>
                    <a:lnTo>
                      <a:pt x="372261" y="70938"/>
                    </a:lnTo>
                    <a:lnTo>
                      <a:pt x="464415" y="136088"/>
                    </a:lnTo>
                    <a:cubicBezTo>
                      <a:pt x="459700" y="122801"/>
                      <a:pt x="454986" y="109514"/>
                      <a:pt x="449842" y="96227"/>
                    </a:cubicBezTo>
                    <a:lnTo>
                      <a:pt x="372690" y="41791"/>
                    </a:lnTo>
                    <a:lnTo>
                      <a:pt x="128373" y="84225"/>
                    </a:lnTo>
                    <a:lnTo>
                      <a:pt x="120229" y="85940"/>
                    </a:lnTo>
                    <a:lnTo>
                      <a:pt x="3215" y="3215"/>
                    </a:lnTo>
                    <a:cubicBezTo>
                      <a:pt x="10930" y="19503"/>
                      <a:pt x="16502" y="36219"/>
                      <a:pt x="20788" y="53793"/>
                    </a:cubicBezTo>
                    <a:lnTo>
                      <a:pt x="109942" y="116372"/>
                    </a:lnTo>
                    <a:lnTo>
                      <a:pt x="368403" y="7179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8415597-06AF-41CE-B2F9-C22A32906E51}"/>
                  </a:ext>
                </a:extLst>
              </p:cNvPr>
              <p:cNvSpPr/>
              <p:nvPr/>
            </p:nvSpPr>
            <p:spPr>
              <a:xfrm>
                <a:off x="6681287" y="5207151"/>
                <a:ext cx="548640" cy="582930"/>
              </a:xfrm>
              <a:custGeom>
                <a:avLst/>
                <a:gdLst>
                  <a:gd name="connsiteX0" fmla="*/ 515422 w 548640"/>
                  <a:gd name="connsiteY0" fmla="*/ 433554 h 582930"/>
                  <a:gd name="connsiteX1" fmla="*/ 515422 w 548640"/>
                  <a:gd name="connsiteY1" fmla="*/ 433554 h 582930"/>
                  <a:gd name="connsiteX2" fmla="*/ 509421 w 548640"/>
                  <a:gd name="connsiteY2" fmla="*/ 445127 h 582930"/>
                  <a:gd name="connsiteX3" fmla="*/ 449414 w 548640"/>
                  <a:gd name="connsiteY3" fmla="*/ 455843 h 582930"/>
                  <a:gd name="connsiteX4" fmla="*/ 439126 w 548640"/>
                  <a:gd name="connsiteY4" fmla="*/ 395835 h 582930"/>
                  <a:gd name="connsiteX5" fmla="*/ 453700 w 548640"/>
                  <a:gd name="connsiteY5" fmla="*/ 383405 h 582930"/>
                  <a:gd name="connsiteX6" fmla="*/ 439984 w 548640"/>
                  <a:gd name="connsiteY6" fmla="*/ 304967 h 582930"/>
                  <a:gd name="connsiteX7" fmla="*/ 337542 w 548640"/>
                  <a:gd name="connsiteY7" fmla="*/ 232958 h 582930"/>
                  <a:gd name="connsiteX8" fmla="*/ 336685 w 548640"/>
                  <a:gd name="connsiteY8" fmla="*/ 229100 h 582930"/>
                  <a:gd name="connsiteX9" fmla="*/ 327255 w 548640"/>
                  <a:gd name="connsiteY9" fmla="*/ 173379 h 582930"/>
                  <a:gd name="connsiteX10" fmla="*/ 326398 w 548640"/>
                  <a:gd name="connsiteY10" fmla="*/ 169521 h 582930"/>
                  <a:gd name="connsiteX11" fmla="*/ 373975 w 548640"/>
                  <a:gd name="connsiteY11" fmla="*/ 101798 h 582930"/>
                  <a:gd name="connsiteX12" fmla="*/ 362831 w 548640"/>
                  <a:gd name="connsiteY12" fmla="*/ 37076 h 582930"/>
                  <a:gd name="connsiteX13" fmla="*/ 314397 w 548640"/>
                  <a:gd name="connsiteY13" fmla="*/ 3215 h 582930"/>
                  <a:gd name="connsiteX14" fmla="*/ 56793 w 548640"/>
                  <a:gd name="connsiteY14" fmla="*/ 47792 h 582930"/>
                  <a:gd name="connsiteX15" fmla="*/ 52507 w 548640"/>
                  <a:gd name="connsiteY15" fmla="*/ 48649 h 582930"/>
                  <a:gd name="connsiteX16" fmla="*/ 3215 w 548640"/>
                  <a:gd name="connsiteY16" fmla="*/ 13930 h 582930"/>
                  <a:gd name="connsiteX17" fmla="*/ 10930 w 548640"/>
                  <a:gd name="connsiteY17" fmla="*/ 59794 h 582930"/>
                  <a:gd name="connsiteX18" fmla="*/ 73081 w 548640"/>
                  <a:gd name="connsiteY18" fmla="*/ 103513 h 582930"/>
                  <a:gd name="connsiteX19" fmla="*/ 247531 w 548640"/>
                  <a:gd name="connsiteY19" fmla="*/ 72652 h 582930"/>
                  <a:gd name="connsiteX20" fmla="*/ 253532 w 548640"/>
                  <a:gd name="connsiteY20" fmla="*/ 59794 h 582930"/>
                  <a:gd name="connsiteX21" fmla="*/ 313111 w 548640"/>
                  <a:gd name="connsiteY21" fmla="*/ 49506 h 582930"/>
                  <a:gd name="connsiteX22" fmla="*/ 323826 w 548640"/>
                  <a:gd name="connsiteY22" fmla="*/ 109514 h 582930"/>
                  <a:gd name="connsiteX23" fmla="*/ 263819 w 548640"/>
                  <a:gd name="connsiteY23" fmla="*/ 119801 h 582930"/>
                  <a:gd name="connsiteX24" fmla="*/ 246674 w 548640"/>
                  <a:gd name="connsiteY24" fmla="*/ 93226 h 582930"/>
                  <a:gd name="connsiteX25" fmla="*/ 72223 w 548640"/>
                  <a:gd name="connsiteY25" fmla="*/ 123658 h 582930"/>
                  <a:gd name="connsiteX26" fmla="*/ 67937 w 548640"/>
                  <a:gd name="connsiteY26" fmla="*/ 124516 h 582930"/>
                  <a:gd name="connsiteX27" fmla="*/ 15216 w 548640"/>
                  <a:gd name="connsiteY27" fmla="*/ 87654 h 582930"/>
                  <a:gd name="connsiteX28" fmla="*/ 19502 w 548640"/>
                  <a:gd name="connsiteY28" fmla="*/ 112086 h 582930"/>
                  <a:gd name="connsiteX29" fmla="*/ 58079 w 548640"/>
                  <a:gd name="connsiteY29" fmla="*/ 139089 h 582930"/>
                  <a:gd name="connsiteX30" fmla="*/ 200811 w 548640"/>
                  <a:gd name="connsiteY30" fmla="*/ 114229 h 582930"/>
                  <a:gd name="connsiteX31" fmla="*/ 204668 w 548640"/>
                  <a:gd name="connsiteY31" fmla="*/ 113800 h 582930"/>
                  <a:gd name="connsiteX32" fmla="*/ 278392 w 548640"/>
                  <a:gd name="connsiteY32" fmla="*/ 165664 h 582930"/>
                  <a:gd name="connsiteX33" fmla="*/ 279249 w 548640"/>
                  <a:gd name="connsiteY33" fmla="*/ 169521 h 582930"/>
                  <a:gd name="connsiteX34" fmla="*/ 299823 w 548640"/>
                  <a:gd name="connsiteY34" fmla="*/ 287393 h 582930"/>
                  <a:gd name="connsiteX35" fmla="*/ 307110 w 548640"/>
                  <a:gd name="connsiteY35" fmla="*/ 292537 h 582930"/>
                  <a:gd name="connsiteX36" fmla="*/ 361117 w 548640"/>
                  <a:gd name="connsiteY36" fmla="*/ 288679 h 582930"/>
                  <a:gd name="connsiteX37" fmla="*/ 371404 w 548640"/>
                  <a:gd name="connsiteY37" fmla="*/ 348686 h 582930"/>
                  <a:gd name="connsiteX38" fmla="*/ 311825 w 548640"/>
                  <a:gd name="connsiteY38" fmla="*/ 358973 h 582930"/>
                  <a:gd name="connsiteX39" fmla="*/ 296394 w 548640"/>
                  <a:gd name="connsiteY39" fmla="*/ 309253 h 582930"/>
                  <a:gd name="connsiteX40" fmla="*/ 281821 w 548640"/>
                  <a:gd name="connsiteY40" fmla="*/ 298966 h 582930"/>
                  <a:gd name="connsiteX41" fmla="*/ 280964 w 548640"/>
                  <a:gd name="connsiteY41" fmla="*/ 294680 h 582930"/>
                  <a:gd name="connsiteX42" fmla="*/ 260819 w 548640"/>
                  <a:gd name="connsiteY42" fmla="*/ 177665 h 582930"/>
                  <a:gd name="connsiteX43" fmla="*/ 199954 w 548640"/>
                  <a:gd name="connsiteY43" fmla="*/ 134803 h 582930"/>
                  <a:gd name="connsiteX44" fmla="*/ 57222 w 548640"/>
                  <a:gd name="connsiteY44" fmla="*/ 159663 h 582930"/>
                  <a:gd name="connsiteX45" fmla="*/ 53364 w 548640"/>
                  <a:gd name="connsiteY45" fmla="*/ 160091 h 582930"/>
                  <a:gd name="connsiteX46" fmla="*/ 24646 w 548640"/>
                  <a:gd name="connsiteY46" fmla="*/ 139946 h 582930"/>
                  <a:gd name="connsiteX47" fmla="*/ 27646 w 548640"/>
                  <a:gd name="connsiteY47" fmla="*/ 156663 h 582930"/>
                  <a:gd name="connsiteX48" fmla="*/ 119801 w 548640"/>
                  <a:gd name="connsiteY48" fmla="*/ 221385 h 582930"/>
                  <a:gd name="connsiteX49" fmla="*/ 153233 w 548640"/>
                  <a:gd name="connsiteY49" fmla="*/ 215813 h 582930"/>
                  <a:gd name="connsiteX50" fmla="*/ 160949 w 548640"/>
                  <a:gd name="connsiteY50" fmla="*/ 193096 h 582930"/>
                  <a:gd name="connsiteX51" fmla="*/ 220528 w 548640"/>
                  <a:gd name="connsiteY51" fmla="*/ 182809 h 582930"/>
                  <a:gd name="connsiteX52" fmla="*/ 231243 w 548640"/>
                  <a:gd name="connsiteY52" fmla="*/ 242388 h 582930"/>
                  <a:gd name="connsiteX53" fmla="*/ 171236 w 548640"/>
                  <a:gd name="connsiteY53" fmla="*/ 252675 h 582930"/>
                  <a:gd name="connsiteX54" fmla="*/ 157091 w 548640"/>
                  <a:gd name="connsiteY54" fmla="*/ 235101 h 582930"/>
                  <a:gd name="connsiteX55" fmla="*/ 115515 w 548640"/>
                  <a:gd name="connsiteY55" fmla="*/ 242388 h 582930"/>
                  <a:gd name="connsiteX56" fmla="*/ 34076 w 548640"/>
                  <a:gd name="connsiteY56" fmla="*/ 184952 h 582930"/>
                  <a:gd name="connsiteX57" fmla="*/ 42220 w 548640"/>
                  <a:gd name="connsiteY57" fmla="*/ 220099 h 582930"/>
                  <a:gd name="connsiteX58" fmla="*/ 44363 w 548640"/>
                  <a:gd name="connsiteY58" fmla="*/ 226957 h 582930"/>
                  <a:gd name="connsiteX59" fmla="*/ 545854 w 548640"/>
                  <a:gd name="connsiteY59" fmla="*/ 580144 h 582930"/>
                  <a:gd name="connsiteX60" fmla="*/ 515422 w 548640"/>
                  <a:gd name="connsiteY60" fmla="*/ 433554 h 58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48640" h="582930">
                    <a:moveTo>
                      <a:pt x="515422" y="433554"/>
                    </a:moveTo>
                    <a:lnTo>
                      <a:pt x="515422" y="433554"/>
                    </a:lnTo>
                    <a:cubicBezTo>
                      <a:pt x="514136" y="437412"/>
                      <a:pt x="511993" y="441698"/>
                      <a:pt x="509421" y="445127"/>
                    </a:cubicBezTo>
                    <a:cubicBezTo>
                      <a:pt x="495705" y="464415"/>
                      <a:pt x="468702" y="469130"/>
                      <a:pt x="449414" y="455843"/>
                    </a:cubicBezTo>
                    <a:cubicBezTo>
                      <a:pt x="430125" y="442555"/>
                      <a:pt x="425410" y="415552"/>
                      <a:pt x="439126" y="395835"/>
                    </a:cubicBezTo>
                    <a:cubicBezTo>
                      <a:pt x="442984" y="390263"/>
                      <a:pt x="448127" y="386406"/>
                      <a:pt x="453700" y="383405"/>
                    </a:cubicBezTo>
                    <a:lnTo>
                      <a:pt x="439984" y="304967"/>
                    </a:lnTo>
                    <a:lnTo>
                      <a:pt x="337542" y="232958"/>
                    </a:lnTo>
                    <a:lnTo>
                      <a:pt x="336685" y="229100"/>
                    </a:lnTo>
                    <a:lnTo>
                      <a:pt x="327255" y="173379"/>
                    </a:lnTo>
                    <a:lnTo>
                      <a:pt x="326398" y="169521"/>
                    </a:lnTo>
                    <a:lnTo>
                      <a:pt x="373975" y="101798"/>
                    </a:lnTo>
                    <a:lnTo>
                      <a:pt x="362831" y="37076"/>
                    </a:lnTo>
                    <a:lnTo>
                      <a:pt x="314397" y="3215"/>
                    </a:lnTo>
                    <a:lnTo>
                      <a:pt x="56793" y="47792"/>
                    </a:lnTo>
                    <a:lnTo>
                      <a:pt x="52507" y="48649"/>
                    </a:lnTo>
                    <a:lnTo>
                      <a:pt x="3215" y="13930"/>
                    </a:lnTo>
                    <a:cubicBezTo>
                      <a:pt x="5787" y="29361"/>
                      <a:pt x="8358" y="44363"/>
                      <a:pt x="10930" y="59794"/>
                    </a:cubicBezTo>
                    <a:lnTo>
                      <a:pt x="73081" y="103513"/>
                    </a:lnTo>
                    <a:lnTo>
                      <a:pt x="247531" y="72652"/>
                    </a:lnTo>
                    <a:cubicBezTo>
                      <a:pt x="248817" y="68366"/>
                      <a:pt x="250960" y="63651"/>
                      <a:pt x="253532" y="59794"/>
                    </a:cubicBezTo>
                    <a:cubicBezTo>
                      <a:pt x="267248" y="40505"/>
                      <a:pt x="293822" y="35790"/>
                      <a:pt x="313111" y="49506"/>
                    </a:cubicBezTo>
                    <a:cubicBezTo>
                      <a:pt x="332399" y="63222"/>
                      <a:pt x="337542" y="90226"/>
                      <a:pt x="323826" y="109514"/>
                    </a:cubicBezTo>
                    <a:cubicBezTo>
                      <a:pt x="310110" y="128802"/>
                      <a:pt x="283107" y="133517"/>
                      <a:pt x="263819" y="119801"/>
                    </a:cubicBezTo>
                    <a:cubicBezTo>
                      <a:pt x="254389" y="113372"/>
                      <a:pt x="248817" y="103513"/>
                      <a:pt x="246674" y="93226"/>
                    </a:cubicBezTo>
                    <a:lnTo>
                      <a:pt x="72223" y="123658"/>
                    </a:lnTo>
                    <a:lnTo>
                      <a:pt x="67937" y="124516"/>
                    </a:lnTo>
                    <a:lnTo>
                      <a:pt x="15216" y="87654"/>
                    </a:lnTo>
                    <a:cubicBezTo>
                      <a:pt x="16502" y="95798"/>
                      <a:pt x="18217" y="103942"/>
                      <a:pt x="19502" y="112086"/>
                    </a:cubicBezTo>
                    <a:lnTo>
                      <a:pt x="58079" y="139089"/>
                    </a:lnTo>
                    <a:lnTo>
                      <a:pt x="200811" y="114229"/>
                    </a:lnTo>
                    <a:lnTo>
                      <a:pt x="204668" y="113800"/>
                    </a:lnTo>
                    <a:lnTo>
                      <a:pt x="278392" y="165664"/>
                    </a:lnTo>
                    <a:lnTo>
                      <a:pt x="279249" y="169521"/>
                    </a:lnTo>
                    <a:lnTo>
                      <a:pt x="299823" y="287393"/>
                    </a:lnTo>
                    <a:lnTo>
                      <a:pt x="307110" y="292537"/>
                    </a:lnTo>
                    <a:cubicBezTo>
                      <a:pt x="321683" y="278821"/>
                      <a:pt x="343972" y="276678"/>
                      <a:pt x="361117" y="288679"/>
                    </a:cubicBezTo>
                    <a:cubicBezTo>
                      <a:pt x="380405" y="302395"/>
                      <a:pt x="385120" y="328970"/>
                      <a:pt x="371404" y="348686"/>
                    </a:cubicBezTo>
                    <a:cubicBezTo>
                      <a:pt x="357688" y="368404"/>
                      <a:pt x="331113" y="372690"/>
                      <a:pt x="311825" y="358973"/>
                    </a:cubicBezTo>
                    <a:cubicBezTo>
                      <a:pt x="295537" y="347401"/>
                      <a:pt x="289965" y="327255"/>
                      <a:pt x="296394" y="309253"/>
                    </a:cubicBezTo>
                    <a:lnTo>
                      <a:pt x="281821" y="298966"/>
                    </a:lnTo>
                    <a:lnTo>
                      <a:pt x="280964" y="294680"/>
                    </a:lnTo>
                    <a:lnTo>
                      <a:pt x="260819" y="177665"/>
                    </a:lnTo>
                    <a:lnTo>
                      <a:pt x="199954" y="134803"/>
                    </a:lnTo>
                    <a:lnTo>
                      <a:pt x="57222" y="159663"/>
                    </a:lnTo>
                    <a:lnTo>
                      <a:pt x="53364" y="160091"/>
                    </a:lnTo>
                    <a:lnTo>
                      <a:pt x="24646" y="139946"/>
                    </a:lnTo>
                    <a:cubicBezTo>
                      <a:pt x="25503" y="145519"/>
                      <a:pt x="26789" y="151090"/>
                      <a:pt x="27646" y="156663"/>
                    </a:cubicBezTo>
                    <a:lnTo>
                      <a:pt x="119801" y="221385"/>
                    </a:lnTo>
                    <a:lnTo>
                      <a:pt x="153233" y="215813"/>
                    </a:lnTo>
                    <a:cubicBezTo>
                      <a:pt x="153662" y="207669"/>
                      <a:pt x="155805" y="199954"/>
                      <a:pt x="160949" y="193096"/>
                    </a:cubicBezTo>
                    <a:cubicBezTo>
                      <a:pt x="174665" y="173808"/>
                      <a:pt x="201240" y="169093"/>
                      <a:pt x="220528" y="182809"/>
                    </a:cubicBezTo>
                    <a:cubicBezTo>
                      <a:pt x="239816" y="196524"/>
                      <a:pt x="244959" y="223100"/>
                      <a:pt x="231243" y="242388"/>
                    </a:cubicBezTo>
                    <a:cubicBezTo>
                      <a:pt x="217527" y="261676"/>
                      <a:pt x="190524" y="266391"/>
                      <a:pt x="171236" y="252675"/>
                    </a:cubicBezTo>
                    <a:cubicBezTo>
                      <a:pt x="164806" y="247959"/>
                      <a:pt x="160092" y="241959"/>
                      <a:pt x="157091" y="235101"/>
                    </a:cubicBezTo>
                    <a:lnTo>
                      <a:pt x="115515" y="242388"/>
                    </a:lnTo>
                    <a:lnTo>
                      <a:pt x="34076" y="184952"/>
                    </a:lnTo>
                    <a:cubicBezTo>
                      <a:pt x="36647" y="196954"/>
                      <a:pt x="39219" y="208526"/>
                      <a:pt x="42220" y="220099"/>
                    </a:cubicBezTo>
                    <a:cubicBezTo>
                      <a:pt x="42648" y="222242"/>
                      <a:pt x="43506" y="224385"/>
                      <a:pt x="44363" y="226957"/>
                    </a:cubicBezTo>
                    <a:lnTo>
                      <a:pt x="545854" y="580144"/>
                    </a:lnTo>
                    <a:cubicBezTo>
                      <a:pt x="535567" y="530423"/>
                      <a:pt x="525280" y="481989"/>
                      <a:pt x="515422" y="4335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B8C8970F-FBE3-47A0-AC64-A96512DED74E}"/>
                  </a:ext>
                </a:extLst>
              </p:cNvPr>
              <p:cNvSpPr/>
              <p:nvPr/>
            </p:nvSpPr>
            <p:spPr>
              <a:xfrm>
                <a:off x="7763995" y="6684621"/>
                <a:ext cx="77153" cy="137160"/>
              </a:xfrm>
              <a:custGeom>
                <a:avLst/>
                <a:gdLst>
                  <a:gd name="connsiteX0" fmla="*/ 73509 w 77152"/>
                  <a:gd name="connsiteY0" fmla="*/ 86797 h 137160"/>
                  <a:gd name="connsiteX1" fmla="*/ 55507 w 77152"/>
                  <a:gd name="connsiteY1" fmla="*/ 79510 h 137160"/>
                  <a:gd name="connsiteX2" fmla="*/ 55507 w 77152"/>
                  <a:gd name="connsiteY2" fmla="*/ 79510 h 137160"/>
                  <a:gd name="connsiteX3" fmla="*/ 40505 w 77152"/>
                  <a:gd name="connsiteY3" fmla="*/ 28075 h 137160"/>
                  <a:gd name="connsiteX4" fmla="*/ 22074 w 77152"/>
                  <a:gd name="connsiteY4" fmla="*/ 4929 h 137160"/>
                  <a:gd name="connsiteX5" fmla="*/ 20360 w 77152"/>
                  <a:gd name="connsiteY5" fmla="*/ 3215 h 137160"/>
                  <a:gd name="connsiteX6" fmla="*/ 3215 w 77152"/>
                  <a:gd name="connsiteY6" fmla="*/ 27646 h 137160"/>
                  <a:gd name="connsiteX7" fmla="*/ 21646 w 77152"/>
                  <a:gd name="connsiteY7" fmla="*/ 134802 h 137160"/>
                  <a:gd name="connsiteX8" fmla="*/ 40505 w 77152"/>
                  <a:gd name="connsiteY8" fmla="*/ 130516 h 137160"/>
                  <a:gd name="connsiteX9" fmla="*/ 72652 w 77152"/>
                  <a:gd name="connsiteY9" fmla="*/ 106942 h 137160"/>
                  <a:gd name="connsiteX10" fmla="*/ 73509 w 77152"/>
                  <a:gd name="connsiteY10" fmla="*/ 86797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7152" h="137160">
                    <a:moveTo>
                      <a:pt x="73509" y="86797"/>
                    </a:moveTo>
                    <a:cubicBezTo>
                      <a:pt x="67080" y="85939"/>
                      <a:pt x="61079" y="83367"/>
                      <a:pt x="55507" y="79510"/>
                    </a:cubicBezTo>
                    <a:lnTo>
                      <a:pt x="55507" y="79510"/>
                    </a:lnTo>
                    <a:cubicBezTo>
                      <a:pt x="38791" y="67937"/>
                      <a:pt x="33218" y="46077"/>
                      <a:pt x="40505" y="28075"/>
                    </a:cubicBezTo>
                    <a:cubicBezTo>
                      <a:pt x="34504" y="19931"/>
                      <a:pt x="28503" y="12216"/>
                      <a:pt x="22074" y="4929"/>
                    </a:cubicBezTo>
                    <a:cubicBezTo>
                      <a:pt x="21646" y="4072"/>
                      <a:pt x="20788" y="3643"/>
                      <a:pt x="20360" y="3215"/>
                    </a:cubicBezTo>
                    <a:lnTo>
                      <a:pt x="3215" y="27646"/>
                    </a:lnTo>
                    <a:lnTo>
                      <a:pt x="21646" y="134802"/>
                    </a:lnTo>
                    <a:cubicBezTo>
                      <a:pt x="28075" y="133945"/>
                      <a:pt x="34504" y="133088"/>
                      <a:pt x="40505" y="130516"/>
                    </a:cubicBezTo>
                    <a:cubicBezTo>
                      <a:pt x="52507" y="125373"/>
                      <a:pt x="67080" y="119800"/>
                      <a:pt x="72652" y="106942"/>
                    </a:cubicBezTo>
                    <a:cubicBezTo>
                      <a:pt x="75224" y="100084"/>
                      <a:pt x="74795" y="93226"/>
                      <a:pt x="73509" y="867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B66A55B-4B8A-42BE-8486-2CE8F7F1431E}"/>
                  </a:ext>
                </a:extLst>
              </p:cNvPr>
              <p:cNvSpPr/>
              <p:nvPr/>
            </p:nvSpPr>
            <p:spPr>
              <a:xfrm>
                <a:off x="6748153" y="5507188"/>
                <a:ext cx="990124" cy="1337310"/>
              </a:xfrm>
              <a:custGeom>
                <a:avLst/>
                <a:gdLst>
                  <a:gd name="connsiteX0" fmla="*/ 968478 w 990123"/>
                  <a:gd name="connsiteY0" fmla="*/ 1134356 h 1337310"/>
                  <a:gd name="connsiteX1" fmla="*/ 968478 w 990123"/>
                  <a:gd name="connsiteY1" fmla="*/ 1134356 h 1337310"/>
                  <a:gd name="connsiteX2" fmla="*/ 926044 w 990123"/>
                  <a:gd name="connsiteY2" fmla="*/ 1118068 h 1337310"/>
                  <a:gd name="connsiteX3" fmla="*/ 734020 w 990123"/>
                  <a:gd name="connsiteY3" fmla="*/ 909757 h 1337310"/>
                  <a:gd name="connsiteX4" fmla="*/ 624721 w 990123"/>
                  <a:gd name="connsiteY4" fmla="*/ 756309 h 1337310"/>
                  <a:gd name="connsiteX5" fmla="*/ 612291 w 990123"/>
                  <a:gd name="connsiteY5" fmla="*/ 732306 h 1337310"/>
                  <a:gd name="connsiteX6" fmla="*/ 594289 w 990123"/>
                  <a:gd name="connsiteY6" fmla="*/ 725019 h 1337310"/>
                  <a:gd name="connsiteX7" fmla="*/ 583144 w 990123"/>
                  <a:gd name="connsiteY7" fmla="*/ 665869 h 1337310"/>
                  <a:gd name="connsiteX8" fmla="*/ 564285 w 990123"/>
                  <a:gd name="connsiteY8" fmla="*/ 611005 h 1337310"/>
                  <a:gd name="connsiteX9" fmla="*/ 561713 w 990123"/>
                  <a:gd name="connsiteY9" fmla="*/ 611434 h 1337310"/>
                  <a:gd name="connsiteX10" fmla="*/ 480274 w 990123"/>
                  <a:gd name="connsiteY10" fmla="*/ 553998 h 1337310"/>
                  <a:gd name="connsiteX11" fmla="*/ 478560 w 990123"/>
                  <a:gd name="connsiteY11" fmla="*/ 544140 h 1337310"/>
                  <a:gd name="connsiteX12" fmla="*/ 438269 w 990123"/>
                  <a:gd name="connsiteY12" fmla="*/ 309682 h 1337310"/>
                  <a:gd name="connsiteX13" fmla="*/ 3215 w 990123"/>
                  <a:gd name="connsiteY13" fmla="*/ 3215 h 1337310"/>
                  <a:gd name="connsiteX14" fmla="*/ 38791 w 990123"/>
                  <a:gd name="connsiteY14" fmla="*/ 87654 h 1337310"/>
                  <a:gd name="connsiteX15" fmla="*/ 355116 w 990123"/>
                  <a:gd name="connsiteY15" fmla="*/ 310110 h 1337310"/>
                  <a:gd name="connsiteX16" fmla="*/ 356830 w 990123"/>
                  <a:gd name="connsiteY16" fmla="*/ 318254 h 1337310"/>
                  <a:gd name="connsiteX17" fmla="*/ 383405 w 990123"/>
                  <a:gd name="connsiteY17" fmla="*/ 472131 h 1337310"/>
                  <a:gd name="connsiteX18" fmla="*/ 388977 w 990123"/>
                  <a:gd name="connsiteY18" fmla="*/ 527852 h 1337310"/>
                  <a:gd name="connsiteX19" fmla="*/ 329398 w 990123"/>
                  <a:gd name="connsiteY19" fmla="*/ 538139 h 1337310"/>
                  <a:gd name="connsiteX20" fmla="*/ 319111 w 990123"/>
                  <a:gd name="connsiteY20" fmla="*/ 478560 h 1337310"/>
                  <a:gd name="connsiteX21" fmla="*/ 342257 w 990123"/>
                  <a:gd name="connsiteY21" fmla="*/ 462272 h 1337310"/>
                  <a:gd name="connsiteX22" fmla="*/ 319968 w 990123"/>
                  <a:gd name="connsiteY22" fmla="*/ 333256 h 1337310"/>
                  <a:gd name="connsiteX23" fmla="*/ 75652 w 990123"/>
                  <a:gd name="connsiteY23" fmla="*/ 161377 h 1337310"/>
                  <a:gd name="connsiteX24" fmla="*/ 106942 w 990123"/>
                  <a:gd name="connsiteY24" fmla="*/ 220099 h 1337310"/>
                  <a:gd name="connsiteX25" fmla="*/ 183237 w 990123"/>
                  <a:gd name="connsiteY25" fmla="*/ 342686 h 1337310"/>
                  <a:gd name="connsiteX26" fmla="*/ 195239 w 990123"/>
                  <a:gd name="connsiteY26" fmla="*/ 362403 h 1337310"/>
                  <a:gd name="connsiteX27" fmla="*/ 235529 w 990123"/>
                  <a:gd name="connsiteY27" fmla="*/ 367117 h 1337310"/>
                  <a:gd name="connsiteX28" fmla="*/ 245816 w 990123"/>
                  <a:gd name="connsiteY28" fmla="*/ 427125 h 1337310"/>
                  <a:gd name="connsiteX29" fmla="*/ 235529 w 990123"/>
                  <a:gd name="connsiteY29" fmla="*/ 437412 h 1337310"/>
                  <a:gd name="connsiteX30" fmla="*/ 254389 w 990123"/>
                  <a:gd name="connsiteY30" fmla="*/ 477703 h 1337310"/>
                  <a:gd name="connsiteX31" fmla="*/ 343114 w 990123"/>
                  <a:gd name="connsiteY31" fmla="*/ 695873 h 1337310"/>
                  <a:gd name="connsiteX32" fmla="*/ 359402 w 990123"/>
                  <a:gd name="connsiteY32" fmla="*/ 761024 h 1337310"/>
                  <a:gd name="connsiteX33" fmla="*/ 325541 w 990123"/>
                  <a:gd name="connsiteY33" fmla="*/ 849749 h 1337310"/>
                  <a:gd name="connsiteX34" fmla="*/ 324683 w 990123"/>
                  <a:gd name="connsiteY34" fmla="*/ 854035 h 1337310"/>
                  <a:gd name="connsiteX35" fmla="*/ 500420 w 990123"/>
                  <a:gd name="connsiteY35" fmla="*/ 823603 h 1337310"/>
                  <a:gd name="connsiteX36" fmla="*/ 507278 w 990123"/>
                  <a:gd name="connsiteY36" fmla="*/ 808601 h 1337310"/>
                  <a:gd name="connsiteX37" fmla="*/ 566857 w 990123"/>
                  <a:gd name="connsiteY37" fmla="*/ 797886 h 1337310"/>
                  <a:gd name="connsiteX38" fmla="*/ 577572 w 990123"/>
                  <a:gd name="connsiteY38" fmla="*/ 857893 h 1337310"/>
                  <a:gd name="connsiteX39" fmla="*/ 517565 w 990123"/>
                  <a:gd name="connsiteY39" fmla="*/ 868180 h 1337310"/>
                  <a:gd name="connsiteX40" fmla="*/ 504277 w 990123"/>
                  <a:gd name="connsiteY40" fmla="*/ 852321 h 1337310"/>
                  <a:gd name="connsiteX41" fmla="*/ 317397 w 990123"/>
                  <a:gd name="connsiteY41" fmla="*/ 884897 h 1337310"/>
                  <a:gd name="connsiteX42" fmla="*/ 304967 w 990123"/>
                  <a:gd name="connsiteY42" fmla="*/ 951762 h 1337310"/>
                  <a:gd name="connsiteX43" fmla="*/ 314396 w 990123"/>
                  <a:gd name="connsiteY43" fmla="*/ 1020771 h 1337310"/>
                  <a:gd name="connsiteX44" fmla="*/ 361974 w 990123"/>
                  <a:gd name="connsiteY44" fmla="*/ 1055061 h 1337310"/>
                  <a:gd name="connsiteX45" fmla="*/ 455414 w 990123"/>
                  <a:gd name="connsiteY45" fmla="*/ 1081635 h 1337310"/>
                  <a:gd name="connsiteX46" fmla="*/ 442555 w 990123"/>
                  <a:gd name="connsiteY46" fmla="*/ 1007483 h 1337310"/>
                  <a:gd name="connsiteX47" fmla="*/ 424982 w 990123"/>
                  <a:gd name="connsiteY47" fmla="*/ 1000196 h 1337310"/>
                  <a:gd name="connsiteX48" fmla="*/ 414695 w 990123"/>
                  <a:gd name="connsiteY48" fmla="*/ 940618 h 1337310"/>
                  <a:gd name="connsiteX49" fmla="*/ 474273 w 990123"/>
                  <a:gd name="connsiteY49" fmla="*/ 929902 h 1337310"/>
                  <a:gd name="connsiteX50" fmla="*/ 484989 w 990123"/>
                  <a:gd name="connsiteY50" fmla="*/ 989910 h 1337310"/>
                  <a:gd name="connsiteX51" fmla="*/ 471273 w 990123"/>
                  <a:gd name="connsiteY51" fmla="*/ 1002339 h 1337310"/>
                  <a:gd name="connsiteX52" fmla="*/ 484989 w 990123"/>
                  <a:gd name="connsiteY52" fmla="*/ 1083350 h 1337310"/>
                  <a:gd name="connsiteX53" fmla="*/ 485846 w 990123"/>
                  <a:gd name="connsiteY53" fmla="*/ 1088065 h 1337310"/>
                  <a:gd name="connsiteX54" fmla="*/ 559141 w 990123"/>
                  <a:gd name="connsiteY54" fmla="*/ 1101352 h 1337310"/>
                  <a:gd name="connsiteX55" fmla="*/ 555284 w 990123"/>
                  <a:gd name="connsiteY55" fmla="*/ 1047345 h 1337310"/>
                  <a:gd name="connsiteX56" fmla="*/ 615291 w 990123"/>
                  <a:gd name="connsiteY56" fmla="*/ 1037059 h 1337310"/>
                  <a:gd name="connsiteX57" fmla="*/ 625578 w 990123"/>
                  <a:gd name="connsiteY57" fmla="*/ 1096637 h 1337310"/>
                  <a:gd name="connsiteX58" fmla="*/ 605861 w 990123"/>
                  <a:gd name="connsiteY58" fmla="*/ 1112496 h 1337310"/>
                  <a:gd name="connsiteX59" fmla="*/ 620006 w 990123"/>
                  <a:gd name="connsiteY59" fmla="*/ 1142929 h 1337310"/>
                  <a:gd name="connsiteX60" fmla="*/ 651724 w 990123"/>
                  <a:gd name="connsiteY60" fmla="*/ 1170789 h 1337310"/>
                  <a:gd name="connsiteX61" fmla="*/ 682157 w 990123"/>
                  <a:gd name="connsiteY61" fmla="*/ 1203793 h 1337310"/>
                  <a:gd name="connsiteX62" fmla="*/ 700587 w 990123"/>
                  <a:gd name="connsiteY62" fmla="*/ 1177647 h 1337310"/>
                  <a:gd name="connsiteX63" fmla="*/ 664583 w 990123"/>
                  <a:gd name="connsiteY63" fmla="*/ 970193 h 1337310"/>
                  <a:gd name="connsiteX64" fmla="*/ 663297 w 990123"/>
                  <a:gd name="connsiteY64" fmla="*/ 969764 h 1337310"/>
                  <a:gd name="connsiteX65" fmla="*/ 653010 w 990123"/>
                  <a:gd name="connsiteY65" fmla="*/ 909757 h 1337310"/>
                  <a:gd name="connsiteX66" fmla="*/ 712589 w 990123"/>
                  <a:gd name="connsiteY66" fmla="*/ 899469 h 1337310"/>
                  <a:gd name="connsiteX67" fmla="*/ 722876 w 990123"/>
                  <a:gd name="connsiteY67" fmla="*/ 959048 h 1337310"/>
                  <a:gd name="connsiteX68" fmla="*/ 695444 w 990123"/>
                  <a:gd name="connsiteY68" fmla="*/ 976622 h 1337310"/>
                  <a:gd name="connsiteX69" fmla="*/ 730591 w 990123"/>
                  <a:gd name="connsiteY69" fmla="*/ 1178505 h 1337310"/>
                  <a:gd name="connsiteX70" fmla="*/ 731877 w 990123"/>
                  <a:gd name="connsiteY70" fmla="*/ 1184505 h 1337310"/>
                  <a:gd name="connsiteX71" fmla="*/ 702302 w 990123"/>
                  <a:gd name="connsiteY71" fmla="*/ 1226511 h 1337310"/>
                  <a:gd name="connsiteX72" fmla="*/ 741736 w 990123"/>
                  <a:gd name="connsiteY72" fmla="*/ 1270230 h 1337310"/>
                  <a:gd name="connsiteX73" fmla="*/ 742164 w 990123"/>
                  <a:gd name="connsiteY73" fmla="*/ 1269373 h 1337310"/>
                  <a:gd name="connsiteX74" fmla="*/ 748165 w 990123"/>
                  <a:gd name="connsiteY74" fmla="*/ 1268516 h 1337310"/>
                  <a:gd name="connsiteX75" fmla="*/ 821031 w 990123"/>
                  <a:gd name="connsiteY75" fmla="*/ 1255657 h 1337310"/>
                  <a:gd name="connsiteX76" fmla="*/ 828318 w 990123"/>
                  <a:gd name="connsiteY76" fmla="*/ 1239369 h 1337310"/>
                  <a:gd name="connsiteX77" fmla="*/ 888325 w 990123"/>
                  <a:gd name="connsiteY77" fmla="*/ 1229082 h 1337310"/>
                  <a:gd name="connsiteX78" fmla="*/ 898612 w 990123"/>
                  <a:gd name="connsiteY78" fmla="*/ 1288661 h 1337310"/>
                  <a:gd name="connsiteX79" fmla="*/ 839034 w 990123"/>
                  <a:gd name="connsiteY79" fmla="*/ 1298948 h 1337310"/>
                  <a:gd name="connsiteX80" fmla="*/ 826175 w 990123"/>
                  <a:gd name="connsiteY80" fmla="*/ 1284375 h 1337310"/>
                  <a:gd name="connsiteX81" fmla="*/ 767882 w 990123"/>
                  <a:gd name="connsiteY81" fmla="*/ 1294662 h 1337310"/>
                  <a:gd name="connsiteX82" fmla="*/ 767882 w 990123"/>
                  <a:gd name="connsiteY82" fmla="*/ 1294662 h 1337310"/>
                  <a:gd name="connsiteX83" fmla="*/ 877610 w 990123"/>
                  <a:gd name="connsiteY83" fmla="*/ 1318236 h 1337310"/>
                  <a:gd name="connsiteX84" fmla="*/ 949190 w 990123"/>
                  <a:gd name="connsiteY84" fmla="*/ 1334953 h 1337310"/>
                  <a:gd name="connsiteX85" fmla="*/ 983909 w 990123"/>
                  <a:gd name="connsiteY85" fmla="*/ 1334095 h 1337310"/>
                  <a:gd name="connsiteX86" fmla="*/ 961192 w 990123"/>
                  <a:gd name="connsiteY86" fmla="*/ 1203793 h 1337310"/>
                  <a:gd name="connsiteX87" fmla="*/ 959049 w 990123"/>
                  <a:gd name="connsiteY87" fmla="*/ 1192221 h 1337310"/>
                  <a:gd name="connsiteX88" fmla="*/ 988624 w 990123"/>
                  <a:gd name="connsiteY88" fmla="*/ 1150215 h 1337310"/>
                  <a:gd name="connsiteX89" fmla="*/ 968478 w 990123"/>
                  <a:gd name="connsiteY89" fmla="*/ 1134356 h 133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990123" h="1337310">
                    <a:moveTo>
                      <a:pt x="968478" y="1134356"/>
                    </a:moveTo>
                    <a:lnTo>
                      <a:pt x="968478" y="1134356"/>
                    </a:lnTo>
                    <a:cubicBezTo>
                      <a:pt x="953905" y="1129641"/>
                      <a:pt x="937189" y="1130070"/>
                      <a:pt x="926044" y="1118068"/>
                    </a:cubicBezTo>
                    <a:cubicBezTo>
                      <a:pt x="858750" y="1052060"/>
                      <a:pt x="794885" y="982194"/>
                      <a:pt x="734020" y="909757"/>
                    </a:cubicBezTo>
                    <a:cubicBezTo>
                      <a:pt x="693730" y="861322"/>
                      <a:pt x="653868" y="812030"/>
                      <a:pt x="624721" y="756309"/>
                    </a:cubicBezTo>
                    <a:cubicBezTo>
                      <a:pt x="620435" y="748594"/>
                      <a:pt x="616149" y="740450"/>
                      <a:pt x="612291" y="732306"/>
                    </a:cubicBezTo>
                    <a:cubicBezTo>
                      <a:pt x="605861" y="731449"/>
                      <a:pt x="599861" y="728877"/>
                      <a:pt x="594289" y="725019"/>
                    </a:cubicBezTo>
                    <a:cubicBezTo>
                      <a:pt x="575000" y="711304"/>
                      <a:pt x="569857" y="685157"/>
                      <a:pt x="583144" y="665869"/>
                    </a:cubicBezTo>
                    <a:cubicBezTo>
                      <a:pt x="576286" y="647867"/>
                      <a:pt x="570286" y="629436"/>
                      <a:pt x="564285" y="611005"/>
                    </a:cubicBezTo>
                    <a:lnTo>
                      <a:pt x="561713" y="611434"/>
                    </a:lnTo>
                    <a:lnTo>
                      <a:pt x="480274" y="553998"/>
                    </a:lnTo>
                    <a:lnTo>
                      <a:pt x="478560" y="544140"/>
                    </a:lnTo>
                    <a:lnTo>
                      <a:pt x="438269" y="309682"/>
                    </a:lnTo>
                    <a:lnTo>
                      <a:pt x="3215" y="3215"/>
                    </a:lnTo>
                    <a:cubicBezTo>
                      <a:pt x="13930" y="31933"/>
                      <a:pt x="25932" y="60222"/>
                      <a:pt x="38791" y="87654"/>
                    </a:cubicBezTo>
                    <a:lnTo>
                      <a:pt x="355116" y="310110"/>
                    </a:lnTo>
                    <a:lnTo>
                      <a:pt x="356830" y="318254"/>
                    </a:lnTo>
                    <a:lnTo>
                      <a:pt x="383405" y="472131"/>
                    </a:lnTo>
                    <a:cubicBezTo>
                      <a:pt x="398407" y="486704"/>
                      <a:pt x="401407" y="510278"/>
                      <a:pt x="388977" y="527852"/>
                    </a:cubicBezTo>
                    <a:cubicBezTo>
                      <a:pt x="375261" y="547140"/>
                      <a:pt x="348686" y="551855"/>
                      <a:pt x="329398" y="538139"/>
                    </a:cubicBezTo>
                    <a:cubicBezTo>
                      <a:pt x="310110" y="524423"/>
                      <a:pt x="305395" y="497848"/>
                      <a:pt x="319111" y="478560"/>
                    </a:cubicBezTo>
                    <a:cubicBezTo>
                      <a:pt x="325112" y="470416"/>
                      <a:pt x="333256" y="464844"/>
                      <a:pt x="342257" y="462272"/>
                    </a:cubicBezTo>
                    <a:lnTo>
                      <a:pt x="319968" y="333256"/>
                    </a:lnTo>
                    <a:lnTo>
                      <a:pt x="75652" y="161377"/>
                    </a:lnTo>
                    <a:cubicBezTo>
                      <a:pt x="85510" y="181094"/>
                      <a:pt x="95798" y="200811"/>
                      <a:pt x="106942" y="220099"/>
                    </a:cubicBezTo>
                    <a:cubicBezTo>
                      <a:pt x="131373" y="261676"/>
                      <a:pt x="158377" y="301538"/>
                      <a:pt x="183237" y="342686"/>
                    </a:cubicBezTo>
                    <a:cubicBezTo>
                      <a:pt x="187095" y="349115"/>
                      <a:pt x="191381" y="355973"/>
                      <a:pt x="195239" y="362403"/>
                    </a:cubicBezTo>
                    <a:cubicBezTo>
                      <a:pt x="208097" y="357259"/>
                      <a:pt x="223099" y="358545"/>
                      <a:pt x="235529" y="367117"/>
                    </a:cubicBezTo>
                    <a:cubicBezTo>
                      <a:pt x="254817" y="380833"/>
                      <a:pt x="259532" y="407408"/>
                      <a:pt x="245816" y="427125"/>
                    </a:cubicBezTo>
                    <a:cubicBezTo>
                      <a:pt x="242816" y="431411"/>
                      <a:pt x="239387" y="434411"/>
                      <a:pt x="235529" y="437412"/>
                    </a:cubicBezTo>
                    <a:cubicBezTo>
                      <a:pt x="241959" y="450699"/>
                      <a:pt x="248388" y="463987"/>
                      <a:pt x="254389" y="477703"/>
                    </a:cubicBezTo>
                    <a:cubicBezTo>
                      <a:pt x="286964" y="549283"/>
                      <a:pt x="317397" y="621721"/>
                      <a:pt x="343114" y="695873"/>
                    </a:cubicBezTo>
                    <a:cubicBezTo>
                      <a:pt x="349972" y="717304"/>
                      <a:pt x="357687" y="738307"/>
                      <a:pt x="359402" y="761024"/>
                    </a:cubicBezTo>
                    <a:cubicBezTo>
                      <a:pt x="359831" y="794456"/>
                      <a:pt x="331970" y="818460"/>
                      <a:pt x="325541" y="849749"/>
                    </a:cubicBezTo>
                    <a:cubicBezTo>
                      <a:pt x="325112" y="851035"/>
                      <a:pt x="325112" y="852321"/>
                      <a:pt x="324683" y="854035"/>
                    </a:cubicBezTo>
                    <a:lnTo>
                      <a:pt x="500420" y="823603"/>
                    </a:lnTo>
                    <a:cubicBezTo>
                      <a:pt x="501706" y="818460"/>
                      <a:pt x="504277" y="813316"/>
                      <a:pt x="507278" y="808601"/>
                    </a:cubicBezTo>
                    <a:cubicBezTo>
                      <a:pt x="520994" y="789313"/>
                      <a:pt x="547569" y="784170"/>
                      <a:pt x="566857" y="797886"/>
                    </a:cubicBezTo>
                    <a:cubicBezTo>
                      <a:pt x="586145" y="811601"/>
                      <a:pt x="591288" y="838605"/>
                      <a:pt x="577572" y="857893"/>
                    </a:cubicBezTo>
                    <a:cubicBezTo>
                      <a:pt x="563856" y="877181"/>
                      <a:pt x="536853" y="881896"/>
                      <a:pt x="517565" y="868180"/>
                    </a:cubicBezTo>
                    <a:cubicBezTo>
                      <a:pt x="511564" y="863894"/>
                      <a:pt x="507278" y="858322"/>
                      <a:pt x="504277" y="852321"/>
                    </a:cubicBezTo>
                    <a:lnTo>
                      <a:pt x="317397" y="884897"/>
                    </a:lnTo>
                    <a:cubicBezTo>
                      <a:pt x="312253" y="906756"/>
                      <a:pt x="307110" y="929045"/>
                      <a:pt x="304967" y="951762"/>
                    </a:cubicBezTo>
                    <a:cubicBezTo>
                      <a:pt x="302823" y="974908"/>
                      <a:pt x="303252" y="999339"/>
                      <a:pt x="314396" y="1020771"/>
                    </a:cubicBezTo>
                    <a:cubicBezTo>
                      <a:pt x="323826" y="1039202"/>
                      <a:pt x="343972" y="1047345"/>
                      <a:pt x="361974" y="1055061"/>
                    </a:cubicBezTo>
                    <a:cubicBezTo>
                      <a:pt x="392406" y="1066633"/>
                      <a:pt x="423696" y="1074777"/>
                      <a:pt x="455414" y="1081635"/>
                    </a:cubicBezTo>
                    <a:lnTo>
                      <a:pt x="442555" y="1007483"/>
                    </a:lnTo>
                    <a:cubicBezTo>
                      <a:pt x="436555" y="1006197"/>
                      <a:pt x="430125" y="1004054"/>
                      <a:pt x="424982" y="1000196"/>
                    </a:cubicBezTo>
                    <a:cubicBezTo>
                      <a:pt x="405693" y="986481"/>
                      <a:pt x="401407" y="959906"/>
                      <a:pt x="414695" y="940618"/>
                    </a:cubicBezTo>
                    <a:cubicBezTo>
                      <a:pt x="427982" y="921330"/>
                      <a:pt x="454985" y="916186"/>
                      <a:pt x="474273" y="929902"/>
                    </a:cubicBezTo>
                    <a:cubicBezTo>
                      <a:pt x="493562" y="943618"/>
                      <a:pt x="498705" y="970622"/>
                      <a:pt x="484989" y="989910"/>
                    </a:cubicBezTo>
                    <a:cubicBezTo>
                      <a:pt x="481132" y="995053"/>
                      <a:pt x="476417" y="999339"/>
                      <a:pt x="471273" y="1002339"/>
                    </a:cubicBezTo>
                    <a:lnTo>
                      <a:pt x="484989" y="1083350"/>
                    </a:lnTo>
                    <a:lnTo>
                      <a:pt x="485846" y="1088065"/>
                    </a:lnTo>
                    <a:cubicBezTo>
                      <a:pt x="510278" y="1092780"/>
                      <a:pt x="534710" y="1096637"/>
                      <a:pt x="559141" y="1101352"/>
                    </a:cubicBezTo>
                    <a:cubicBezTo>
                      <a:pt x="545425" y="1086779"/>
                      <a:pt x="543282" y="1064062"/>
                      <a:pt x="555284" y="1047345"/>
                    </a:cubicBezTo>
                    <a:cubicBezTo>
                      <a:pt x="569000" y="1028057"/>
                      <a:pt x="595574" y="1023342"/>
                      <a:pt x="615291" y="1037059"/>
                    </a:cubicBezTo>
                    <a:cubicBezTo>
                      <a:pt x="634579" y="1050774"/>
                      <a:pt x="639294" y="1077349"/>
                      <a:pt x="625578" y="1096637"/>
                    </a:cubicBezTo>
                    <a:cubicBezTo>
                      <a:pt x="620435" y="1103924"/>
                      <a:pt x="613577" y="1109496"/>
                      <a:pt x="605861" y="1112496"/>
                    </a:cubicBezTo>
                    <a:lnTo>
                      <a:pt x="620006" y="1142929"/>
                    </a:lnTo>
                    <a:cubicBezTo>
                      <a:pt x="630722" y="1151930"/>
                      <a:pt x="641437" y="1161360"/>
                      <a:pt x="651724" y="1170789"/>
                    </a:cubicBezTo>
                    <a:cubicBezTo>
                      <a:pt x="662011" y="1181505"/>
                      <a:pt x="672298" y="1192649"/>
                      <a:pt x="682157" y="1203793"/>
                    </a:cubicBezTo>
                    <a:lnTo>
                      <a:pt x="700587" y="1177647"/>
                    </a:lnTo>
                    <a:lnTo>
                      <a:pt x="664583" y="970193"/>
                    </a:lnTo>
                    <a:cubicBezTo>
                      <a:pt x="664154" y="969764"/>
                      <a:pt x="663726" y="969764"/>
                      <a:pt x="663297" y="969764"/>
                    </a:cubicBezTo>
                    <a:cubicBezTo>
                      <a:pt x="644009" y="956048"/>
                      <a:pt x="639294" y="929045"/>
                      <a:pt x="653010" y="909757"/>
                    </a:cubicBezTo>
                    <a:cubicBezTo>
                      <a:pt x="666726" y="890468"/>
                      <a:pt x="693301" y="886182"/>
                      <a:pt x="712589" y="899469"/>
                    </a:cubicBezTo>
                    <a:cubicBezTo>
                      <a:pt x="731877" y="912757"/>
                      <a:pt x="736592" y="939332"/>
                      <a:pt x="722876" y="959048"/>
                    </a:cubicBezTo>
                    <a:cubicBezTo>
                      <a:pt x="716018" y="968479"/>
                      <a:pt x="706160" y="974908"/>
                      <a:pt x="695444" y="976622"/>
                    </a:cubicBezTo>
                    <a:lnTo>
                      <a:pt x="730591" y="1178505"/>
                    </a:lnTo>
                    <a:lnTo>
                      <a:pt x="731877" y="1184505"/>
                    </a:lnTo>
                    <a:lnTo>
                      <a:pt x="702302" y="1226511"/>
                    </a:lnTo>
                    <a:cubicBezTo>
                      <a:pt x="715161" y="1241512"/>
                      <a:pt x="728020" y="1256086"/>
                      <a:pt x="741736" y="1270230"/>
                    </a:cubicBezTo>
                    <a:lnTo>
                      <a:pt x="742164" y="1269373"/>
                    </a:lnTo>
                    <a:lnTo>
                      <a:pt x="748165" y="1268516"/>
                    </a:lnTo>
                    <a:lnTo>
                      <a:pt x="821031" y="1255657"/>
                    </a:lnTo>
                    <a:cubicBezTo>
                      <a:pt x="822317" y="1250085"/>
                      <a:pt x="824460" y="1244513"/>
                      <a:pt x="828318" y="1239369"/>
                    </a:cubicBezTo>
                    <a:cubicBezTo>
                      <a:pt x="842034" y="1220081"/>
                      <a:pt x="868609" y="1215366"/>
                      <a:pt x="888325" y="1229082"/>
                    </a:cubicBezTo>
                    <a:cubicBezTo>
                      <a:pt x="907614" y="1242799"/>
                      <a:pt x="912328" y="1269373"/>
                      <a:pt x="898612" y="1288661"/>
                    </a:cubicBezTo>
                    <a:cubicBezTo>
                      <a:pt x="884896" y="1307949"/>
                      <a:pt x="858322" y="1312664"/>
                      <a:pt x="839034" y="1298948"/>
                    </a:cubicBezTo>
                    <a:cubicBezTo>
                      <a:pt x="833461" y="1295091"/>
                      <a:pt x="829175" y="1289947"/>
                      <a:pt x="826175" y="1284375"/>
                    </a:cubicBezTo>
                    <a:lnTo>
                      <a:pt x="767882" y="1294662"/>
                    </a:lnTo>
                    <a:cubicBezTo>
                      <a:pt x="767882" y="1294662"/>
                      <a:pt x="767882" y="1294662"/>
                      <a:pt x="767882" y="1294662"/>
                    </a:cubicBezTo>
                    <a:cubicBezTo>
                      <a:pt x="798314" y="1320380"/>
                      <a:pt x="840748" y="1317808"/>
                      <a:pt x="877610" y="1318236"/>
                    </a:cubicBezTo>
                    <a:cubicBezTo>
                      <a:pt x="902041" y="1320380"/>
                      <a:pt x="926473" y="1325094"/>
                      <a:pt x="949190" y="1334953"/>
                    </a:cubicBezTo>
                    <a:cubicBezTo>
                      <a:pt x="960334" y="1336667"/>
                      <a:pt x="972336" y="1336667"/>
                      <a:pt x="983909" y="1334095"/>
                    </a:cubicBezTo>
                    <a:lnTo>
                      <a:pt x="961192" y="1203793"/>
                    </a:lnTo>
                    <a:lnTo>
                      <a:pt x="959049" y="1192221"/>
                    </a:lnTo>
                    <a:lnTo>
                      <a:pt x="988624" y="1150215"/>
                    </a:lnTo>
                    <a:cubicBezTo>
                      <a:pt x="980908" y="1143357"/>
                      <a:pt x="976194" y="1136928"/>
                      <a:pt x="968478" y="11343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61B240D9-C875-441B-921B-4D129064D024}"/>
                  </a:ext>
                </a:extLst>
              </p:cNvPr>
              <p:cNvSpPr/>
              <p:nvPr/>
            </p:nvSpPr>
            <p:spPr>
              <a:xfrm>
                <a:off x="6772585" y="4305752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2FD1402-B1EB-462F-A428-BDE155451945}"/>
                  </a:ext>
                </a:extLst>
              </p:cNvPr>
              <p:cNvSpPr/>
              <p:nvPr/>
            </p:nvSpPr>
            <p:spPr>
              <a:xfrm>
                <a:off x="6755011" y="4044291"/>
                <a:ext cx="42863" cy="265748"/>
              </a:xfrm>
              <a:custGeom>
                <a:avLst/>
                <a:gdLst>
                  <a:gd name="connsiteX0" fmla="*/ 20788 w 42862"/>
                  <a:gd name="connsiteY0" fmla="*/ 264676 h 265747"/>
                  <a:gd name="connsiteX1" fmla="*/ 42648 w 42862"/>
                  <a:gd name="connsiteY1" fmla="*/ 239387 h 265747"/>
                  <a:gd name="connsiteX2" fmla="*/ 42648 w 42862"/>
                  <a:gd name="connsiteY2" fmla="*/ 43506 h 265747"/>
                  <a:gd name="connsiteX3" fmla="*/ 42648 w 42862"/>
                  <a:gd name="connsiteY3" fmla="*/ 40505 h 265747"/>
                  <a:gd name="connsiteX4" fmla="*/ 36219 w 42862"/>
                  <a:gd name="connsiteY4" fmla="*/ 10930 h 265747"/>
                  <a:gd name="connsiteX5" fmla="*/ 34504 w 42862"/>
                  <a:gd name="connsiteY5" fmla="*/ 3215 h 265747"/>
                  <a:gd name="connsiteX6" fmla="*/ 3215 w 42862"/>
                  <a:gd name="connsiteY6" fmla="*/ 34504 h 265747"/>
                  <a:gd name="connsiteX7" fmla="*/ 3215 w 42862"/>
                  <a:gd name="connsiteY7" fmla="*/ 258247 h 265747"/>
                  <a:gd name="connsiteX8" fmla="*/ 20788 w 42862"/>
                  <a:gd name="connsiteY8" fmla="*/ 264676 h 26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62" h="265747">
                    <a:moveTo>
                      <a:pt x="20788" y="264676"/>
                    </a:moveTo>
                    <a:cubicBezTo>
                      <a:pt x="28075" y="256103"/>
                      <a:pt x="35362" y="247531"/>
                      <a:pt x="42648" y="239387"/>
                    </a:cubicBezTo>
                    <a:lnTo>
                      <a:pt x="42648" y="43506"/>
                    </a:lnTo>
                    <a:lnTo>
                      <a:pt x="42648" y="40505"/>
                    </a:lnTo>
                    <a:cubicBezTo>
                      <a:pt x="40505" y="30647"/>
                      <a:pt x="38362" y="20788"/>
                      <a:pt x="36219" y="10930"/>
                    </a:cubicBezTo>
                    <a:cubicBezTo>
                      <a:pt x="35790" y="8358"/>
                      <a:pt x="34933" y="5787"/>
                      <a:pt x="34504" y="3215"/>
                    </a:cubicBezTo>
                    <a:lnTo>
                      <a:pt x="3215" y="34504"/>
                    </a:lnTo>
                    <a:lnTo>
                      <a:pt x="3215" y="258247"/>
                    </a:lnTo>
                    <a:cubicBezTo>
                      <a:pt x="8787" y="260390"/>
                      <a:pt x="14788" y="262533"/>
                      <a:pt x="20788" y="2646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B496E2E5-862B-421E-A7A3-1973CF36DDC6}"/>
                  </a:ext>
                </a:extLst>
              </p:cNvPr>
              <p:cNvSpPr/>
              <p:nvPr/>
            </p:nvSpPr>
            <p:spPr>
              <a:xfrm>
                <a:off x="5976628" y="3913132"/>
                <a:ext cx="38576" cy="55721"/>
              </a:xfrm>
              <a:custGeom>
                <a:avLst/>
                <a:gdLst>
                  <a:gd name="connsiteX0" fmla="*/ 22074 w 38576"/>
                  <a:gd name="connsiteY0" fmla="*/ 3215 h 55721"/>
                  <a:gd name="connsiteX1" fmla="*/ 3215 w 38576"/>
                  <a:gd name="connsiteY1" fmla="*/ 22074 h 55721"/>
                  <a:gd name="connsiteX2" fmla="*/ 21646 w 38576"/>
                  <a:gd name="connsiteY2" fmla="*/ 53792 h 55721"/>
                  <a:gd name="connsiteX3" fmla="*/ 39219 w 38576"/>
                  <a:gd name="connsiteY3" fmla="*/ 36219 h 55721"/>
                  <a:gd name="connsiteX4" fmla="*/ 22074 w 38576"/>
                  <a:gd name="connsiteY4" fmla="*/ 3215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576" h="55721">
                    <a:moveTo>
                      <a:pt x="22074" y="3215"/>
                    </a:moveTo>
                    <a:lnTo>
                      <a:pt x="3215" y="22074"/>
                    </a:lnTo>
                    <a:cubicBezTo>
                      <a:pt x="9215" y="32790"/>
                      <a:pt x="15216" y="43505"/>
                      <a:pt x="21646" y="53792"/>
                    </a:cubicBezTo>
                    <a:lnTo>
                      <a:pt x="39219" y="36219"/>
                    </a:lnTo>
                    <a:cubicBezTo>
                      <a:pt x="33218" y="25503"/>
                      <a:pt x="27646" y="14359"/>
                      <a:pt x="22074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2BBACE6A-C617-4F65-9472-36660121CAF5}"/>
                  </a:ext>
                </a:extLst>
              </p:cNvPr>
              <p:cNvSpPr/>
              <p:nvPr/>
            </p:nvSpPr>
            <p:spPr>
              <a:xfrm>
                <a:off x="5959912" y="3884414"/>
                <a:ext cx="30004" cy="34290"/>
              </a:xfrm>
              <a:custGeom>
                <a:avLst/>
                <a:gdLst>
                  <a:gd name="connsiteX0" fmla="*/ 26360 w 30003"/>
                  <a:gd name="connsiteY0" fmla="*/ 7929 h 34290"/>
                  <a:gd name="connsiteX1" fmla="*/ 20360 w 30003"/>
                  <a:gd name="connsiteY1" fmla="*/ 3215 h 34290"/>
                  <a:gd name="connsiteX2" fmla="*/ 3215 w 30003"/>
                  <a:gd name="connsiteY2" fmla="*/ 20360 h 34290"/>
                  <a:gd name="connsiteX3" fmla="*/ 10073 w 30003"/>
                  <a:gd name="connsiteY3" fmla="*/ 33218 h 34290"/>
                  <a:gd name="connsiteX4" fmla="*/ 29789 w 30003"/>
                  <a:gd name="connsiteY4" fmla="*/ 13502 h 34290"/>
                  <a:gd name="connsiteX5" fmla="*/ 26360 w 30003"/>
                  <a:gd name="connsiteY5" fmla="*/ 7929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03" h="34290">
                    <a:moveTo>
                      <a:pt x="26360" y="7929"/>
                    </a:moveTo>
                    <a:cubicBezTo>
                      <a:pt x="24217" y="6215"/>
                      <a:pt x="22074" y="4501"/>
                      <a:pt x="20360" y="3215"/>
                    </a:cubicBezTo>
                    <a:lnTo>
                      <a:pt x="3215" y="20360"/>
                    </a:lnTo>
                    <a:cubicBezTo>
                      <a:pt x="5358" y="24646"/>
                      <a:pt x="7930" y="28932"/>
                      <a:pt x="10073" y="33218"/>
                    </a:cubicBezTo>
                    <a:lnTo>
                      <a:pt x="29789" y="13502"/>
                    </a:lnTo>
                    <a:cubicBezTo>
                      <a:pt x="28075" y="11787"/>
                      <a:pt x="27218" y="10073"/>
                      <a:pt x="26360" y="79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91E005D-C306-4ECE-B92F-46E992075A23}"/>
                  </a:ext>
                </a:extLst>
              </p:cNvPr>
              <p:cNvSpPr/>
              <p:nvPr/>
            </p:nvSpPr>
            <p:spPr>
              <a:xfrm>
                <a:off x="6005346" y="3964996"/>
                <a:ext cx="30004" cy="38576"/>
              </a:xfrm>
              <a:custGeom>
                <a:avLst/>
                <a:gdLst>
                  <a:gd name="connsiteX0" fmla="*/ 19502 w 30003"/>
                  <a:gd name="connsiteY0" fmla="*/ 3215 h 38576"/>
                  <a:gd name="connsiteX1" fmla="*/ 19502 w 30003"/>
                  <a:gd name="connsiteY1" fmla="*/ 3215 h 38576"/>
                  <a:gd name="connsiteX2" fmla="*/ 3215 w 30003"/>
                  <a:gd name="connsiteY2" fmla="*/ 19502 h 38576"/>
                  <a:gd name="connsiteX3" fmla="*/ 13502 w 30003"/>
                  <a:gd name="connsiteY3" fmla="*/ 36219 h 38576"/>
                  <a:gd name="connsiteX4" fmla="*/ 28075 w 30003"/>
                  <a:gd name="connsiteY4" fmla="*/ 21646 h 38576"/>
                  <a:gd name="connsiteX5" fmla="*/ 19502 w 30003"/>
                  <a:gd name="connsiteY5" fmla="*/ 3215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03" h="38576">
                    <a:moveTo>
                      <a:pt x="19502" y="3215"/>
                    </a:moveTo>
                    <a:lnTo>
                      <a:pt x="19502" y="3215"/>
                    </a:lnTo>
                    <a:lnTo>
                      <a:pt x="3215" y="19502"/>
                    </a:lnTo>
                    <a:cubicBezTo>
                      <a:pt x="6644" y="25075"/>
                      <a:pt x="10073" y="30647"/>
                      <a:pt x="13502" y="36219"/>
                    </a:cubicBezTo>
                    <a:lnTo>
                      <a:pt x="28075" y="21646"/>
                    </a:lnTo>
                    <a:cubicBezTo>
                      <a:pt x="25503" y="15645"/>
                      <a:pt x="22503" y="9216"/>
                      <a:pt x="19502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D5A12A06-214A-4484-8F19-361D61E61CD9}"/>
                  </a:ext>
                </a:extLst>
              </p:cNvPr>
              <p:cNvSpPr/>
              <p:nvPr/>
            </p:nvSpPr>
            <p:spPr>
              <a:xfrm>
                <a:off x="6076926" y="4087154"/>
                <a:ext cx="8573" cy="12859"/>
              </a:xfrm>
              <a:custGeom>
                <a:avLst/>
                <a:gdLst>
                  <a:gd name="connsiteX0" fmla="*/ 3215 w 8572"/>
                  <a:gd name="connsiteY0" fmla="*/ 4501 h 12858"/>
                  <a:gd name="connsiteX1" fmla="*/ 7501 w 8572"/>
                  <a:gd name="connsiteY1" fmla="*/ 10501 h 12858"/>
                  <a:gd name="connsiteX2" fmla="*/ 4501 w 8572"/>
                  <a:gd name="connsiteY2" fmla="*/ 3215 h 12858"/>
                  <a:gd name="connsiteX3" fmla="*/ 3215 w 8572"/>
                  <a:gd name="connsiteY3" fmla="*/ 4501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12858">
                    <a:moveTo>
                      <a:pt x="3215" y="4501"/>
                    </a:moveTo>
                    <a:cubicBezTo>
                      <a:pt x="4501" y="6644"/>
                      <a:pt x="6215" y="8787"/>
                      <a:pt x="7501" y="10501"/>
                    </a:cubicBezTo>
                    <a:cubicBezTo>
                      <a:pt x="6644" y="7930"/>
                      <a:pt x="5358" y="5358"/>
                      <a:pt x="4501" y="3215"/>
                    </a:cubicBezTo>
                    <a:lnTo>
                      <a:pt x="3215" y="45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84E20A1D-6EA8-4E9E-B4E2-1818743A9E7B}"/>
                  </a:ext>
                </a:extLst>
              </p:cNvPr>
              <p:cNvSpPr/>
              <p:nvPr/>
            </p:nvSpPr>
            <p:spPr>
              <a:xfrm>
                <a:off x="5932051" y="3848409"/>
                <a:ext cx="34290" cy="38576"/>
              </a:xfrm>
              <a:custGeom>
                <a:avLst/>
                <a:gdLst>
                  <a:gd name="connsiteX0" fmla="*/ 3215 w 34290"/>
                  <a:gd name="connsiteY0" fmla="*/ 3215 h 38576"/>
                  <a:gd name="connsiteX1" fmla="*/ 21217 w 34290"/>
                  <a:gd name="connsiteY1" fmla="*/ 38362 h 38576"/>
                  <a:gd name="connsiteX2" fmla="*/ 32790 w 34290"/>
                  <a:gd name="connsiteY2" fmla="*/ 26789 h 38576"/>
                  <a:gd name="connsiteX3" fmla="*/ 3215 w 34290"/>
                  <a:gd name="connsiteY3" fmla="*/ 3215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0" h="38576">
                    <a:moveTo>
                      <a:pt x="3215" y="3215"/>
                    </a:moveTo>
                    <a:cubicBezTo>
                      <a:pt x="9215" y="14788"/>
                      <a:pt x="14788" y="26789"/>
                      <a:pt x="21217" y="38362"/>
                    </a:cubicBezTo>
                    <a:lnTo>
                      <a:pt x="32790" y="26789"/>
                    </a:lnTo>
                    <a:cubicBezTo>
                      <a:pt x="22503" y="19074"/>
                      <a:pt x="12644" y="11359"/>
                      <a:pt x="32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188FDA50-483C-4C39-9FF0-2D09675FD335}"/>
                  </a:ext>
                </a:extLst>
              </p:cNvPr>
              <p:cNvSpPr/>
              <p:nvPr/>
            </p:nvSpPr>
            <p:spPr>
              <a:xfrm>
                <a:off x="6060210" y="4059293"/>
                <a:ext cx="12859" cy="17145"/>
              </a:xfrm>
              <a:custGeom>
                <a:avLst/>
                <a:gdLst>
                  <a:gd name="connsiteX0" fmla="*/ 3215 w 12858"/>
                  <a:gd name="connsiteY0" fmla="*/ 8787 h 17145"/>
                  <a:gd name="connsiteX1" fmla="*/ 8358 w 12858"/>
                  <a:gd name="connsiteY1" fmla="*/ 16073 h 17145"/>
                  <a:gd name="connsiteX2" fmla="*/ 12644 w 12858"/>
                  <a:gd name="connsiteY2" fmla="*/ 11787 h 17145"/>
                  <a:gd name="connsiteX3" fmla="*/ 8787 w 12858"/>
                  <a:gd name="connsiteY3" fmla="*/ 3215 h 17145"/>
                  <a:gd name="connsiteX4" fmla="*/ 3215 w 12858"/>
                  <a:gd name="connsiteY4" fmla="*/ 8787 h 1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8" h="17145">
                    <a:moveTo>
                      <a:pt x="3215" y="8787"/>
                    </a:moveTo>
                    <a:cubicBezTo>
                      <a:pt x="4929" y="11359"/>
                      <a:pt x="6644" y="13502"/>
                      <a:pt x="8358" y="16073"/>
                    </a:cubicBezTo>
                    <a:lnTo>
                      <a:pt x="12644" y="11787"/>
                    </a:lnTo>
                    <a:cubicBezTo>
                      <a:pt x="11359" y="8787"/>
                      <a:pt x="10073" y="6215"/>
                      <a:pt x="8787" y="3215"/>
                    </a:cubicBezTo>
                    <a:lnTo>
                      <a:pt x="3215" y="878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074F6F8-B37F-4927-8B64-8EB44AFEE5D8}"/>
                  </a:ext>
                </a:extLst>
              </p:cNvPr>
              <p:cNvSpPr/>
              <p:nvPr/>
            </p:nvSpPr>
            <p:spPr>
              <a:xfrm>
                <a:off x="6026777" y="4002286"/>
                <a:ext cx="34290" cy="51435"/>
              </a:xfrm>
              <a:custGeom>
                <a:avLst/>
                <a:gdLst>
                  <a:gd name="connsiteX0" fmla="*/ 3215 w 34290"/>
                  <a:gd name="connsiteY0" fmla="*/ 15645 h 51435"/>
                  <a:gd name="connsiteX1" fmla="*/ 3215 w 34290"/>
                  <a:gd name="connsiteY1" fmla="*/ 15645 h 51435"/>
                  <a:gd name="connsiteX2" fmla="*/ 25503 w 34290"/>
                  <a:gd name="connsiteY2" fmla="*/ 49506 h 51435"/>
                  <a:gd name="connsiteX3" fmla="*/ 33647 w 34290"/>
                  <a:gd name="connsiteY3" fmla="*/ 41362 h 51435"/>
                  <a:gd name="connsiteX4" fmla="*/ 15645 w 34290"/>
                  <a:gd name="connsiteY4" fmla="*/ 3215 h 51435"/>
                  <a:gd name="connsiteX5" fmla="*/ 3215 w 34290"/>
                  <a:gd name="connsiteY5" fmla="*/ 15645 h 5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90" h="51435">
                    <a:moveTo>
                      <a:pt x="3215" y="15645"/>
                    </a:moveTo>
                    <a:lnTo>
                      <a:pt x="3215" y="15645"/>
                    </a:lnTo>
                    <a:cubicBezTo>
                      <a:pt x="10501" y="26789"/>
                      <a:pt x="18217" y="38362"/>
                      <a:pt x="25503" y="49506"/>
                    </a:cubicBezTo>
                    <a:lnTo>
                      <a:pt x="33647" y="41362"/>
                    </a:lnTo>
                    <a:cubicBezTo>
                      <a:pt x="27646" y="28504"/>
                      <a:pt x="21646" y="15645"/>
                      <a:pt x="15645" y="3215"/>
                    </a:cubicBezTo>
                    <a:lnTo>
                      <a:pt x="3215" y="156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F0AE88F4-BD95-4265-B9FB-542EB8124297}"/>
                  </a:ext>
                </a:extLst>
              </p:cNvPr>
              <p:cNvSpPr/>
              <p:nvPr/>
            </p:nvSpPr>
            <p:spPr>
              <a:xfrm>
                <a:off x="5325546" y="5827800"/>
                <a:ext cx="317183" cy="120015"/>
              </a:xfrm>
              <a:custGeom>
                <a:avLst/>
                <a:gdLst>
                  <a:gd name="connsiteX0" fmla="*/ 315682 w 317182"/>
                  <a:gd name="connsiteY0" fmla="*/ 59793 h 120015"/>
                  <a:gd name="connsiteX1" fmla="*/ 83796 w 317182"/>
                  <a:gd name="connsiteY1" fmla="*/ 59793 h 120015"/>
                  <a:gd name="connsiteX2" fmla="*/ 79510 w 317182"/>
                  <a:gd name="connsiteY2" fmla="*/ 55507 h 120015"/>
                  <a:gd name="connsiteX3" fmla="*/ 26789 w 317182"/>
                  <a:gd name="connsiteY3" fmla="*/ 3215 h 120015"/>
                  <a:gd name="connsiteX4" fmla="*/ 9644 w 317182"/>
                  <a:gd name="connsiteY4" fmla="*/ 6643 h 120015"/>
                  <a:gd name="connsiteX5" fmla="*/ 3215 w 317182"/>
                  <a:gd name="connsiteY5" fmla="*/ 6215 h 120015"/>
                  <a:gd name="connsiteX6" fmla="*/ 26360 w 317182"/>
                  <a:gd name="connsiteY6" fmla="*/ 117229 h 120015"/>
                  <a:gd name="connsiteX7" fmla="*/ 198239 w 317182"/>
                  <a:gd name="connsiteY7" fmla="*/ 117229 h 120015"/>
                  <a:gd name="connsiteX8" fmla="*/ 271534 w 317182"/>
                  <a:gd name="connsiteY8" fmla="*/ 74795 h 120015"/>
                  <a:gd name="connsiteX9" fmla="*/ 274963 w 317182"/>
                  <a:gd name="connsiteY9" fmla="*/ 72652 h 120015"/>
                  <a:gd name="connsiteX10" fmla="*/ 313539 w 317182"/>
                  <a:gd name="connsiteY10" fmla="*/ 72652 h 120015"/>
                  <a:gd name="connsiteX11" fmla="*/ 315682 w 317182"/>
                  <a:gd name="connsiteY11" fmla="*/ 59793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7182" h="120015">
                    <a:moveTo>
                      <a:pt x="315682" y="59793"/>
                    </a:moveTo>
                    <a:lnTo>
                      <a:pt x="83796" y="59793"/>
                    </a:lnTo>
                    <a:lnTo>
                      <a:pt x="79510" y="55507"/>
                    </a:lnTo>
                    <a:lnTo>
                      <a:pt x="26789" y="3215"/>
                    </a:lnTo>
                    <a:cubicBezTo>
                      <a:pt x="21646" y="5358"/>
                      <a:pt x="15645" y="6643"/>
                      <a:pt x="9644" y="6643"/>
                    </a:cubicBezTo>
                    <a:cubicBezTo>
                      <a:pt x="7501" y="6643"/>
                      <a:pt x="5358" y="6643"/>
                      <a:pt x="3215" y="6215"/>
                    </a:cubicBezTo>
                    <a:cubicBezTo>
                      <a:pt x="10930" y="43077"/>
                      <a:pt x="18645" y="79939"/>
                      <a:pt x="26360" y="117229"/>
                    </a:cubicBezTo>
                    <a:lnTo>
                      <a:pt x="198239" y="117229"/>
                    </a:lnTo>
                    <a:lnTo>
                      <a:pt x="271534" y="74795"/>
                    </a:lnTo>
                    <a:lnTo>
                      <a:pt x="274963" y="72652"/>
                    </a:lnTo>
                    <a:lnTo>
                      <a:pt x="313539" y="72652"/>
                    </a:lnTo>
                    <a:cubicBezTo>
                      <a:pt x="314397" y="68365"/>
                      <a:pt x="314825" y="64079"/>
                      <a:pt x="315682" y="597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C3042C4-9D19-4D55-B9CA-EC8B0F16EA08}"/>
                  </a:ext>
                </a:extLst>
              </p:cNvPr>
              <p:cNvSpPr/>
              <p:nvPr/>
            </p:nvSpPr>
            <p:spPr>
              <a:xfrm>
                <a:off x="5792319" y="-3215"/>
                <a:ext cx="390049" cy="30004"/>
              </a:xfrm>
              <a:custGeom>
                <a:avLst/>
                <a:gdLst>
                  <a:gd name="connsiteX0" fmla="*/ 388549 w 390048"/>
                  <a:gd name="connsiteY0" fmla="*/ 30218 h 30003"/>
                  <a:gd name="connsiteX1" fmla="*/ 328541 w 390048"/>
                  <a:gd name="connsiteY1" fmla="*/ 3215 h 30003"/>
                  <a:gd name="connsiteX2" fmla="*/ 55936 w 390048"/>
                  <a:gd name="connsiteY2" fmla="*/ 3215 h 30003"/>
                  <a:gd name="connsiteX3" fmla="*/ 3215 w 390048"/>
                  <a:gd name="connsiteY3" fmla="*/ 30218 h 30003"/>
                  <a:gd name="connsiteX4" fmla="*/ 388120 w 390048"/>
                  <a:gd name="connsiteY4" fmla="*/ 30218 h 30003"/>
                  <a:gd name="connsiteX5" fmla="*/ 388549 w 390048"/>
                  <a:gd name="connsiteY5" fmla="*/ 30218 h 30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0048" h="30003">
                    <a:moveTo>
                      <a:pt x="388549" y="30218"/>
                    </a:moveTo>
                    <a:cubicBezTo>
                      <a:pt x="368832" y="20360"/>
                      <a:pt x="349115" y="11359"/>
                      <a:pt x="328541" y="3215"/>
                    </a:cubicBezTo>
                    <a:lnTo>
                      <a:pt x="55936" y="3215"/>
                    </a:lnTo>
                    <a:cubicBezTo>
                      <a:pt x="37933" y="11359"/>
                      <a:pt x="20360" y="19931"/>
                      <a:pt x="3215" y="30218"/>
                    </a:cubicBezTo>
                    <a:lnTo>
                      <a:pt x="388120" y="30218"/>
                    </a:lnTo>
                    <a:lnTo>
                      <a:pt x="388549" y="3021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3FB1068F-3B03-4561-8076-13F7E33DA3B1}"/>
                  </a:ext>
                </a:extLst>
              </p:cNvPr>
              <p:cNvSpPr/>
              <p:nvPr/>
            </p:nvSpPr>
            <p:spPr>
              <a:xfrm>
                <a:off x="5710452" y="52935"/>
                <a:ext cx="625793" cy="248603"/>
              </a:xfrm>
              <a:custGeom>
                <a:avLst/>
                <a:gdLst>
                  <a:gd name="connsiteX0" fmla="*/ 427554 w 625792"/>
                  <a:gd name="connsiteY0" fmla="*/ 40076 h 248602"/>
                  <a:gd name="connsiteX1" fmla="*/ 427554 w 625792"/>
                  <a:gd name="connsiteY1" fmla="*/ 40076 h 248602"/>
                  <a:gd name="connsiteX2" fmla="*/ 433554 w 625792"/>
                  <a:gd name="connsiteY2" fmla="*/ 40076 h 248602"/>
                  <a:gd name="connsiteX3" fmla="*/ 579287 w 625792"/>
                  <a:gd name="connsiteY3" fmla="*/ 185809 h 248602"/>
                  <a:gd name="connsiteX4" fmla="*/ 576286 w 625792"/>
                  <a:gd name="connsiteY4" fmla="*/ 188809 h 248602"/>
                  <a:gd name="connsiteX5" fmla="*/ 580573 w 625792"/>
                  <a:gd name="connsiteY5" fmla="*/ 204668 h 248602"/>
                  <a:gd name="connsiteX6" fmla="*/ 624721 w 625792"/>
                  <a:gd name="connsiteY6" fmla="*/ 248817 h 248602"/>
                  <a:gd name="connsiteX7" fmla="*/ 620863 w 625792"/>
                  <a:gd name="connsiteY7" fmla="*/ 182380 h 248602"/>
                  <a:gd name="connsiteX8" fmla="*/ 618292 w 625792"/>
                  <a:gd name="connsiteY8" fmla="*/ 157520 h 248602"/>
                  <a:gd name="connsiteX9" fmla="*/ 463987 w 625792"/>
                  <a:gd name="connsiteY9" fmla="*/ 3215 h 248602"/>
                  <a:gd name="connsiteX10" fmla="*/ 40505 w 625792"/>
                  <a:gd name="connsiteY10" fmla="*/ 3215 h 248602"/>
                  <a:gd name="connsiteX11" fmla="*/ 3215 w 625792"/>
                  <a:gd name="connsiteY11" fmla="*/ 34933 h 248602"/>
                  <a:gd name="connsiteX12" fmla="*/ 7930 w 625792"/>
                  <a:gd name="connsiteY12" fmla="*/ 39648 h 248602"/>
                  <a:gd name="connsiteX13" fmla="*/ 427554 w 625792"/>
                  <a:gd name="connsiteY13" fmla="*/ 40076 h 248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5792" h="248602">
                    <a:moveTo>
                      <a:pt x="427554" y="40076"/>
                    </a:moveTo>
                    <a:lnTo>
                      <a:pt x="427554" y="40076"/>
                    </a:lnTo>
                    <a:lnTo>
                      <a:pt x="433554" y="40076"/>
                    </a:lnTo>
                    <a:lnTo>
                      <a:pt x="579287" y="185809"/>
                    </a:lnTo>
                    <a:lnTo>
                      <a:pt x="576286" y="188809"/>
                    </a:lnTo>
                    <a:lnTo>
                      <a:pt x="580573" y="204668"/>
                    </a:lnTo>
                    <a:lnTo>
                      <a:pt x="624721" y="248817"/>
                    </a:lnTo>
                    <a:cubicBezTo>
                      <a:pt x="623435" y="226528"/>
                      <a:pt x="622149" y="204668"/>
                      <a:pt x="620863" y="182380"/>
                    </a:cubicBezTo>
                    <a:cubicBezTo>
                      <a:pt x="620006" y="174236"/>
                      <a:pt x="619578" y="165664"/>
                      <a:pt x="618292" y="157520"/>
                    </a:cubicBezTo>
                    <a:lnTo>
                      <a:pt x="463987" y="3215"/>
                    </a:lnTo>
                    <a:lnTo>
                      <a:pt x="40505" y="3215"/>
                    </a:lnTo>
                    <a:cubicBezTo>
                      <a:pt x="27218" y="13073"/>
                      <a:pt x="14788" y="23360"/>
                      <a:pt x="3215" y="34933"/>
                    </a:cubicBezTo>
                    <a:lnTo>
                      <a:pt x="7930" y="39648"/>
                    </a:lnTo>
                    <a:lnTo>
                      <a:pt x="427554" y="400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2618BCF2-481B-45FB-9042-3BEC0EDF44EE}"/>
                  </a:ext>
                </a:extLst>
              </p:cNvPr>
              <p:cNvSpPr/>
              <p:nvPr/>
            </p:nvSpPr>
            <p:spPr>
              <a:xfrm>
                <a:off x="6188797" y="28932"/>
                <a:ext cx="124301" cy="124301"/>
              </a:xfrm>
              <a:custGeom>
                <a:avLst/>
                <a:gdLst>
                  <a:gd name="connsiteX0" fmla="*/ 93655 w 124301"/>
                  <a:gd name="connsiteY0" fmla="*/ 68794 h 124301"/>
                  <a:gd name="connsiteX1" fmla="*/ 28932 w 124301"/>
                  <a:gd name="connsiteY1" fmla="*/ 17359 h 124301"/>
                  <a:gd name="connsiteX2" fmla="*/ 3215 w 124301"/>
                  <a:gd name="connsiteY2" fmla="*/ 3215 h 124301"/>
                  <a:gd name="connsiteX3" fmla="*/ 121515 w 124301"/>
                  <a:gd name="connsiteY3" fmla="*/ 121944 h 124301"/>
                  <a:gd name="connsiteX4" fmla="*/ 93655 w 124301"/>
                  <a:gd name="connsiteY4" fmla="*/ 68794 h 12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01" h="124301">
                    <a:moveTo>
                      <a:pt x="93655" y="68794"/>
                    </a:moveTo>
                    <a:cubicBezTo>
                      <a:pt x="77367" y="46077"/>
                      <a:pt x="52507" y="31933"/>
                      <a:pt x="28932" y="17359"/>
                    </a:cubicBezTo>
                    <a:cubicBezTo>
                      <a:pt x="20360" y="12644"/>
                      <a:pt x="11787" y="7930"/>
                      <a:pt x="3215" y="3215"/>
                    </a:cubicBezTo>
                    <a:lnTo>
                      <a:pt x="121515" y="121944"/>
                    </a:lnTo>
                    <a:cubicBezTo>
                      <a:pt x="114229" y="103513"/>
                      <a:pt x="105656" y="85082"/>
                      <a:pt x="93655" y="687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A15AB353-5DC1-4B49-BABE-AF8B845C5068}"/>
                  </a:ext>
                </a:extLst>
              </p:cNvPr>
              <p:cNvSpPr/>
              <p:nvPr/>
            </p:nvSpPr>
            <p:spPr>
              <a:xfrm>
                <a:off x="5634156" y="106085"/>
                <a:ext cx="707231" cy="355759"/>
              </a:xfrm>
              <a:custGeom>
                <a:avLst/>
                <a:gdLst>
                  <a:gd name="connsiteX0" fmla="*/ 442127 w 707231"/>
                  <a:gd name="connsiteY0" fmla="*/ 100084 h 355758"/>
                  <a:gd name="connsiteX1" fmla="*/ 442127 w 707231"/>
                  <a:gd name="connsiteY1" fmla="*/ 100084 h 355758"/>
                  <a:gd name="connsiteX2" fmla="*/ 448556 w 707231"/>
                  <a:gd name="connsiteY2" fmla="*/ 100084 h 355758"/>
                  <a:gd name="connsiteX3" fmla="*/ 559999 w 707231"/>
                  <a:gd name="connsiteY3" fmla="*/ 211526 h 355758"/>
                  <a:gd name="connsiteX4" fmla="*/ 559570 w 707231"/>
                  <a:gd name="connsiteY4" fmla="*/ 217527 h 355758"/>
                  <a:gd name="connsiteX5" fmla="*/ 559570 w 707231"/>
                  <a:gd name="connsiteY5" fmla="*/ 306681 h 355758"/>
                  <a:gd name="connsiteX6" fmla="*/ 606719 w 707231"/>
                  <a:gd name="connsiteY6" fmla="*/ 353830 h 355758"/>
                  <a:gd name="connsiteX7" fmla="*/ 675727 w 707231"/>
                  <a:gd name="connsiteY7" fmla="*/ 353830 h 355758"/>
                  <a:gd name="connsiteX8" fmla="*/ 689872 w 707231"/>
                  <a:gd name="connsiteY8" fmla="*/ 316968 h 355758"/>
                  <a:gd name="connsiteX9" fmla="*/ 704017 w 707231"/>
                  <a:gd name="connsiteY9" fmla="*/ 279678 h 355758"/>
                  <a:gd name="connsiteX10" fmla="*/ 702731 w 707231"/>
                  <a:gd name="connsiteY10" fmla="*/ 239816 h 355758"/>
                  <a:gd name="connsiteX11" fmla="*/ 629865 w 707231"/>
                  <a:gd name="connsiteY11" fmla="*/ 166949 h 355758"/>
                  <a:gd name="connsiteX12" fmla="*/ 629007 w 707231"/>
                  <a:gd name="connsiteY12" fmla="*/ 163092 h 355758"/>
                  <a:gd name="connsiteX13" fmla="*/ 623007 w 707231"/>
                  <a:gd name="connsiteY13" fmla="*/ 142518 h 355758"/>
                  <a:gd name="connsiteX14" fmla="*/ 496991 w 707231"/>
                  <a:gd name="connsiteY14" fmla="*/ 16502 h 355758"/>
                  <a:gd name="connsiteX15" fmla="*/ 77367 w 707231"/>
                  <a:gd name="connsiteY15" fmla="*/ 16502 h 355758"/>
                  <a:gd name="connsiteX16" fmla="*/ 71366 w 707231"/>
                  <a:gd name="connsiteY16" fmla="*/ 16073 h 355758"/>
                  <a:gd name="connsiteX17" fmla="*/ 58507 w 707231"/>
                  <a:gd name="connsiteY17" fmla="*/ 3215 h 355758"/>
                  <a:gd name="connsiteX18" fmla="*/ 37076 w 707231"/>
                  <a:gd name="connsiteY18" fmla="*/ 30218 h 355758"/>
                  <a:gd name="connsiteX19" fmla="*/ 51649 w 707231"/>
                  <a:gd name="connsiteY19" fmla="*/ 44791 h 355758"/>
                  <a:gd name="connsiteX20" fmla="*/ 470416 w 707231"/>
                  <a:gd name="connsiteY20" fmla="*/ 44791 h 355758"/>
                  <a:gd name="connsiteX21" fmla="*/ 476845 w 707231"/>
                  <a:gd name="connsiteY21" fmla="*/ 44363 h 355758"/>
                  <a:gd name="connsiteX22" fmla="*/ 635437 w 707231"/>
                  <a:gd name="connsiteY22" fmla="*/ 202954 h 355758"/>
                  <a:gd name="connsiteX23" fmla="*/ 635008 w 707231"/>
                  <a:gd name="connsiteY23" fmla="*/ 209383 h 355758"/>
                  <a:gd name="connsiteX24" fmla="*/ 635437 w 707231"/>
                  <a:gd name="connsiteY24" fmla="*/ 229529 h 355758"/>
                  <a:gd name="connsiteX25" fmla="*/ 677871 w 707231"/>
                  <a:gd name="connsiteY25" fmla="*/ 241530 h 355758"/>
                  <a:gd name="connsiteX26" fmla="*/ 677013 w 707231"/>
                  <a:gd name="connsiteY26" fmla="*/ 308396 h 355758"/>
                  <a:gd name="connsiteX27" fmla="*/ 609719 w 707231"/>
                  <a:gd name="connsiteY27" fmla="*/ 309682 h 355758"/>
                  <a:gd name="connsiteX28" fmla="*/ 606290 w 707231"/>
                  <a:gd name="connsiteY28" fmla="*/ 248388 h 355758"/>
                  <a:gd name="connsiteX29" fmla="*/ 606290 w 707231"/>
                  <a:gd name="connsiteY29" fmla="*/ 214955 h 355758"/>
                  <a:gd name="connsiteX30" fmla="*/ 464844 w 707231"/>
                  <a:gd name="connsiteY30" fmla="*/ 73509 h 355758"/>
                  <a:gd name="connsiteX31" fmla="*/ 46077 w 707231"/>
                  <a:gd name="connsiteY31" fmla="*/ 74366 h 355758"/>
                  <a:gd name="connsiteX32" fmla="*/ 40076 w 707231"/>
                  <a:gd name="connsiteY32" fmla="*/ 74366 h 355758"/>
                  <a:gd name="connsiteX33" fmla="*/ 21217 w 707231"/>
                  <a:gd name="connsiteY33" fmla="*/ 55507 h 355758"/>
                  <a:gd name="connsiteX34" fmla="*/ 3215 w 707231"/>
                  <a:gd name="connsiteY34" fmla="*/ 92369 h 355758"/>
                  <a:gd name="connsiteX35" fmla="*/ 11359 w 707231"/>
                  <a:gd name="connsiteY35" fmla="*/ 100513 h 355758"/>
                  <a:gd name="connsiteX36" fmla="*/ 442127 w 707231"/>
                  <a:gd name="connsiteY36" fmla="*/ 100084 h 35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07231" h="355758">
                    <a:moveTo>
                      <a:pt x="442127" y="100084"/>
                    </a:moveTo>
                    <a:lnTo>
                      <a:pt x="442127" y="100084"/>
                    </a:lnTo>
                    <a:lnTo>
                      <a:pt x="448556" y="100084"/>
                    </a:lnTo>
                    <a:lnTo>
                      <a:pt x="559999" y="211526"/>
                    </a:lnTo>
                    <a:lnTo>
                      <a:pt x="559570" y="217527"/>
                    </a:lnTo>
                    <a:lnTo>
                      <a:pt x="559570" y="306681"/>
                    </a:lnTo>
                    <a:lnTo>
                      <a:pt x="606719" y="353830"/>
                    </a:lnTo>
                    <a:lnTo>
                      <a:pt x="675727" y="353830"/>
                    </a:lnTo>
                    <a:cubicBezTo>
                      <a:pt x="680442" y="341400"/>
                      <a:pt x="685157" y="328970"/>
                      <a:pt x="689872" y="316968"/>
                    </a:cubicBezTo>
                    <a:cubicBezTo>
                      <a:pt x="694158" y="304538"/>
                      <a:pt x="705303" y="293822"/>
                      <a:pt x="704017" y="279678"/>
                    </a:cubicBezTo>
                    <a:cubicBezTo>
                      <a:pt x="703588" y="266390"/>
                      <a:pt x="703159" y="253103"/>
                      <a:pt x="702731" y="239816"/>
                    </a:cubicBezTo>
                    <a:lnTo>
                      <a:pt x="629865" y="166949"/>
                    </a:lnTo>
                    <a:lnTo>
                      <a:pt x="629007" y="163092"/>
                    </a:lnTo>
                    <a:lnTo>
                      <a:pt x="623007" y="142518"/>
                    </a:lnTo>
                    <a:lnTo>
                      <a:pt x="496991" y="16502"/>
                    </a:lnTo>
                    <a:lnTo>
                      <a:pt x="77367" y="16502"/>
                    </a:lnTo>
                    <a:lnTo>
                      <a:pt x="71366" y="16073"/>
                    </a:lnTo>
                    <a:lnTo>
                      <a:pt x="58507" y="3215"/>
                    </a:lnTo>
                    <a:cubicBezTo>
                      <a:pt x="50792" y="11787"/>
                      <a:pt x="43505" y="20788"/>
                      <a:pt x="37076" y="30218"/>
                    </a:cubicBezTo>
                    <a:lnTo>
                      <a:pt x="51649" y="44791"/>
                    </a:lnTo>
                    <a:lnTo>
                      <a:pt x="470416" y="44791"/>
                    </a:lnTo>
                    <a:lnTo>
                      <a:pt x="476845" y="44363"/>
                    </a:lnTo>
                    <a:lnTo>
                      <a:pt x="635437" y="202954"/>
                    </a:lnTo>
                    <a:lnTo>
                      <a:pt x="635008" y="209383"/>
                    </a:lnTo>
                    <a:lnTo>
                      <a:pt x="635437" y="229529"/>
                    </a:lnTo>
                    <a:cubicBezTo>
                      <a:pt x="650439" y="226528"/>
                      <a:pt x="666298" y="230386"/>
                      <a:pt x="677871" y="241530"/>
                    </a:cubicBezTo>
                    <a:cubicBezTo>
                      <a:pt x="695873" y="259532"/>
                      <a:pt x="695444" y="289536"/>
                      <a:pt x="677013" y="308396"/>
                    </a:cubicBezTo>
                    <a:cubicBezTo>
                      <a:pt x="658154" y="327255"/>
                      <a:pt x="628150" y="327684"/>
                      <a:pt x="609719" y="309682"/>
                    </a:cubicBezTo>
                    <a:cubicBezTo>
                      <a:pt x="593431" y="293394"/>
                      <a:pt x="592146" y="267248"/>
                      <a:pt x="606290" y="248388"/>
                    </a:cubicBezTo>
                    <a:lnTo>
                      <a:pt x="606290" y="214955"/>
                    </a:lnTo>
                    <a:lnTo>
                      <a:pt x="464844" y="73509"/>
                    </a:lnTo>
                    <a:lnTo>
                      <a:pt x="46077" y="74366"/>
                    </a:lnTo>
                    <a:lnTo>
                      <a:pt x="40076" y="74366"/>
                    </a:lnTo>
                    <a:lnTo>
                      <a:pt x="21217" y="55507"/>
                    </a:lnTo>
                    <a:cubicBezTo>
                      <a:pt x="14359" y="67508"/>
                      <a:pt x="8358" y="79510"/>
                      <a:pt x="3215" y="92369"/>
                    </a:cubicBezTo>
                    <a:lnTo>
                      <a:pt x="11359" y="100513"/>
                    </a:lnTo>
                    <a:lnTo>
                      <a:pt x="442127" y="1000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BCC842F-AB1D-44F4-97F2-BACABCED19A7}"/>
                  </a:ext>
                </a:extLst>
              </p:cNvPr>
              <p:cNvSpPr/>
              <p:nvPr/>
            </p:nvSpPr>
            <p:spPr>
              <a:xfrm>
                <a:off x="4348215" y="3099602"/>
                <a:ext cx="12859" cy="197168"/>
              </a:xfrm>
              <a:custGeom>
                <a:avLst/>
                <a:gdLst>
                  <a:gd name="connsiteX0" fmla="*/ 13568 w 12858"/>
                  <a:gd name="connsiteY0" fmla="*/ 193953 h 197167"/>
                  <a:gd name="connsiteX1" fmla="*/ 13568 w 12858"/>
                  <a:gd name="connsiteY1" fmla="*/ 3215 h 197167"/>
                  <a:gd name="connsiteX2" fmla="*/ 12282 w 12858"/>
                  <a:gd name="connsiteY2" fmla="*/ 7929 h 197167"/>
                  <a:gd name="connsiteX3" fmla="*/ 13568 w 12858"/>
                  <a:gd name="connsiteY3" fmla="*/ 193953 h 197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58" h="197167">
                    <a:moveTo>
                      <a:pt x="13568" y="193953"/>
                    </a:moveTo>
                    <a:lnTo>
                      <a:pt x="13568" y="3215"/>
                    </a:lnTo>
                    <a:cubicBezTo>
                      <a:pt x="13139" y="4929"/>
                      <a:pt x="12711" y="6215"/>
                      <a:pt x="12282" y="7929"/>
                    </a:cubicBezTo>
                    <a:cubicBezTo>
                      <a:pt x="-1434" y="69223"/>
                      <a:pt x="1567" y="132659"/>
                      <a:pt x="13568" y="1939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B4FD77D-85A0-4400-8C1A-3F19744030A7}"/>
                  </a:ext>
                </a:extLst>
              </p:cNvPr>
              <p:cNvSpPr/>
              <p:nvPr/>
            </p:nvSpPr>
            <p:spPr>
              <a:xfrm>
                <a:off x="5618726" y="227386"/>
                <a:ext cx="690086" cy="295751"/>
              </a:xfrm>
              <a:custGeom>
                <a:avLst/>
                <a:gdLst>
                  <a:gd name="connsiteX0" fmla="*/ 432268 w 690086"/>
                  <a:gd name="connsiteY0" fmla="*/ 51221 h 295751"/>
                  <a:gd name="connsiteX1" fmla="*/ 432268 w 690086"/>
                  <a:gd name="connsiteY1" fmla="*/ 51221 h 295751"/>
                  <a:gd name="connsiteX2" fmla="*/ 436126 w 690086"/>
                  <a:gd name="connsiteY2" fmla="*/ 51221 h 295751"/>
                  <a:gd name="connsiteX3" fmla="*/ 448556 w 690086"/>
                  <a:gd name="connsiteY3" fmla="*/ 67937 h 295751"/>
                  <a:gd name="connsiteX4" fmla="*/ 510707 w 690086"/>
                  <a:gd name="connsiteY4" fmla="*/ 130088 h 295751"/>
                  <a:gd name="connsiteX5" fmla="*/ 511135 w 690086"/>
                  <a:gd name="connsiteY5" fmla="*/ 134374 h 295751"/>
                  <a:gd name="connsiteX6" fmla="*/ 510707 w 690086"/>
                  <a:gd name="connsiteY6" fmla="*/ 198239 h 295751"/>
                  <a:gd name="connsiteX7" fmla="*/ 605433 w 690086"/>
                  <a:gd name="connsiteY7" fmla="*/ 292965 h 295751"/>
                  <a:gd name="connsiteX8" fmla="*/ 688158 w 690086"/>
                  <a:gd name="connsiteY8" fmla="*/ 292537 h 295751"/>
                  <a:gd name="connsiteX9" fmla="*/ 687729 w 690086"/>
                  <a:gd name="connsiteY9" fmla="*/ 281392 h 295751"/>
                  <a:gd name="connsiteX10" fmla="*/ 683443 w 690086"/>
                  <a:gd name="connsiteY10" fmla="*/ 262104 h 295751"/>
                  <a:gd name="connsiteX11" fmla="*/ 610576 w 690086"/>
                  <a:gd name="connsiteY11" fmla="*/ 262104 h 295751"/>
                  <a:gd name="connsiteX12" fmla="*/ 546711 w 690086"/>
                  <a:gd name="connsiteY12" fmla="*/ 198239 h 295751"/>
                  <a:gd name="connsiteX13" fmla="*/ 546711 w 690086"/>
                  <a:gd name="connsiteY13" fmla="*/ 102656 h 295751"/>
                  <a:gd name="connsiteX14" fmla="*/ 452414 w 690086"/>
                  <a:gd name="connsiteY14" fmla="*/ 8358 h 295751"/>
                  <a:gd name="connsiteX15" fmla="*/ 21217 w 690086"/>
                  <a:gd name="connsiteY15" fmla="*/ 8787 h 295751"/>
                  <a:gd name="connsiteX16" fmla="*/ 14359 w 690086"/>
                  <a:gd name="connsiteY16" fmla="*/ 8787 h 295751"/>
                  <a:gd name="connsiteX17" fmla="*/ 8787 w 690086"/>
                  <a:gd name="connsiteY17" fmla="*/ 3215 h 295751"/>
                  <a:gd name="connsiteX18" fmla="*/ 4929 w 690086"/>
                  <a:gd name="connsiteY18" fmla="*/ 26789 h 295751"/>
                  <a:gd name="connsiteX19" fmla="*/ 3215 w 690086"/>
                  <a:gd name="connsiteY19" fmla="*/ 46934 h 295751"/>
                  <a:gd name="connsiteX20" fmla="*/ 4501 w 690086"/>
                  <a:gd name="connsiteY20" fmla="*/ 48220 h 295751"/>
                  <a:gd name="connsiteX21" fmla="*/ 432268 w 690086"/>
                  <a:gd name="connsiteY21" fmla="*/ 51221 h 29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90086" h="295751">
                    <a:moveTo>
                      <a:pt x="432268" y="51221"/>
                    </a:moveTo>
                    <a:lnTo>
                      <a:pt x="432268" y="51221"/>
                    </a:lnTo>
                    <a:cubicBezTo>
                      <a:pt x="433554" y="51221"/>
                      <a:pt x="434840" y="51221"/>
                      <a:pt x="436126" y="51221"/>
                    </a:cubicBezTo>
                    <a:cubicBezTo>
                      <a:pt x="444270" y="52507"/>
                      <a:pt x="449842" y="59793"/>
                      <a:pt x="448556" y="67937"/>
                    </a:cubicBezTo>
                    <a:lnTo>
                      <a:pt x="510707" y="130088"/>
                    </a:lnTo>
                    <a:lnTo>
                      <a:pt x="511135" y="134374"/>
                    </a:lnTo>
                    <a:lnTo>
                      <a:pt x="510707" y="198239"/>
                    </a:lnTo>
                    <a:lnTo>
                      <a:pt x="605433" y="292965"/>
                    </a:lnTo>
                    <a:lnTo>
                      <a:pt x="688158" y="292537"/>
                    </a:lnTo>
                    <a:cubicBezTo>
                      <a:pt x="688158" y="288679"/>
                      <a:pt x="688158" y="284821"/>
                      <a:pt x="687729" y="281392"/>
                    </a:cubicBezTo>
                    <a:cubicBezTo>
                      <a:pt x="684300" y="275392"/>
                      <a:pt x="683014" y="268534"/>
                      <a:pt x="683443" y="262104"/>
                    </a:cubicBezTo>
                    <a:lnTo>
                      <a:pt x="610576" y="262104"/>
                    </a:lnTo>
                    <a:lnTo>
                      <a:pt x="546711" y="198239"/>
                    </a:lnTo>
                    <a:lnTo>
                      <a:pt x="546711" y="102656"/>
                    </a:lnTo>
                    <a:lnTo>
                      <a:pt x="452414" y="8358"/>
                    </a:lnTo>
                    <a:lnTo>
                      <a:pt x="21217" y="8787"/>
                    </a:lnTo>
                    <a:lnTo>
                      <a:pt x="14359" y="8787"/>
                    </a:lnTo>
                    <a:lnTo>
                      <a:pt x="8787" y="3215"/>
                    </a:lnTo>
                    <a:cubicBezTo>
                      <a:pt x="7072" y="10930"/>
                      <a:pt x="5786" y="18645"/>
                      <a:pt x="4929" y="26789"/>
                    </a:cubicBezTo>
                    <a:cubicBezTo>
                      <a:pt x="4072" y="33647"/>
                      <a:pt x="3643" y="40076"/>
                      <a:pt x="3215" y="46934"/>
                    </a:cubicBezTo>
                    <a:lnTo>
                      <a:pt x="4501" y="48220"/>
                    </a:lnTo>
                    <a:lnTo>
                      <a:pt x="432268" y="512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A2EEB1C-B51A-4F16-8BF7-7F9C0AC6CFCB}"/>
                  </a:ext>
                </a:extLst>
              </p:cNvPr>
              <p:cNvSpPr/>
              <p:nvPr/>
            </p:nvSpPr>
            <p:spPr>
              <a:xfrm>
                <a:off x="6528697" y="4706088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75A9980B-94F0-402C-9B41-6968760981B5}"/>
                  </a:ext>
                </a:extLst>
              </p:cNvPr>
              <p:cNvSpPr/>
              <p:nvPr/>
            </p:nvSpPr>
            <p:spPr>
              <a:xfrm>
                <a:off x="6528697" y="4684228"/>
                <a:ext cx="445770" cy="214313"/>
              </a:xfrm>
              <a:custGeom>
                <a:avLst/>
                <a:gdLst>
                  <a:gd name="connsiteX0" fmla="*/ 3215 w 445770"/>
                  <a:gd name="connsiteY0" fmla="*/ 25074 h 214312"/>
                  <a:gd name="connsiteX1" fmla="*/ 269820 w 445770"/>
                  <a:gd name="connsiteY1" fmla="*/ 212812 h 214312"/>
                  <a:gd name="connsiteX2" fmla="*/ 444699 w 445770"/>
                  <a:gd name="connsiteY2" fmla="*/ 182380 h 214312"/>
                  <a:gd name="connsiteX3" fmla="*/ 436983 w 445770"/>
                  <a:gd name="connsiteY3" fmla="*/ 163521 h 214312"/>
                  <a:gd name="connsiteX4" fmla="*/ 433126 w 445770"/>
                  <a:gd name="connsiteY4" fmla="*/ 153233 h 214312"/>
                  <a:gd name="connsiteX5" fmla="*/ 271963 w 445770"/>
                  <a:gd name="connsiteY5" fmla="*/ 181094 h 214312"/>
                  <a:gd name="connsiteX6" fmla="*/ 268105 w 445770"/>
                  <a:gd name="connsiteY6" fmla="*/ 181952 h 214312"/>
                  <a:gd name="connsiteX7" fmla="*/ 14787 w 445770"/>
                  <a:gd name="connsiteY7" fmla="*/ 3215 h 214312"/>
                  <a:gd name="connsiteX8" fmla="*/ 3215 w 445770"/>
                  <a:gd name="connsiteY8" fmla="*/ 25074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5770" h="214312">
                    <a:moveTo>
                      <a:pt x="3215" y="25074"/>
                    </a:moveTo>
                    <a:lnTo>
                      <a:pt x="269820" y="212812"/>
                    </a:lnTo>
                    <a:lnTo>
                      <a:pt x="444699" y="182380"/>
                    </a:lnTo>
                    <a:cubicBezTo>
                      <a:pt x="442127" y="175951"/>
                      <a:pt x="439555" y="169950"/>
                      <a:pt x="436983" y="163521"/>
                    </a:cubicBezTo>
                    <a:cubicBezTo>
                      <a:pt x="435697" y="160091"/>
                      <a:pt x="434411" y="156663"/>
                      <a:pt x="433126" y="153233"/>
                    </a:cubicBezTo>
                    <a:lnTo>
                      <a:pt x="271963" y="181094"/>
                    </a:lnTo>
                    <a:lnTo>
                      <a:pt x="268105" y="181952"/>
                    </a:lnTo>
                    <a:lnTo>
                      <a:pt x="14787" y="3215"/>
                    </a:lnTo>
                    <a:cubicBezTo>
                      <a:pt x="10930" y="10502"/>
                      <a:pt x="6644" y="17788"/>
                      <a:pt x="3215" y="250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5214DB38-B18F-4F8D-8E3E-64BB3A1ED3D5}"/>
                  </a:ext>
                </a:extLst>
              </p:cNvPr>
              <p:cNvSpPr/>
              <p:nvPr/>
            </p:nvSpPr>
            <p:spPr>
              <a:xfrm>
                <a:off x="4407432" y="3495223"/>
                <a:ext cx="192881" cy="214313"/>
              </a:xfrm>
              <a:custGeom>
                <a:avLst/>
                <a:gdLst>
                  <a:gd name="connsiteX0" fmla="*/ 143375 w 192881"/>
                  <a:gd name="connsiteY0" fmla="*/ 164806 h 214312"/>
                  <a:gd name="connsiteX1" fmla="*/ 143375 w 192881"/>
                  <a:gd name="connsiteY1" fmla="*/ 164806 h 214312"/>
                  <a:gd name="connsiteX2" fmla="*/ 143375 w 192881"/>
                  <a:gd name="connsiteY2" fmla="*/ 25932 h 214312"/>
                  <a:gd name="connsiteX3" fmla="*/ 120658 w 192881"/>
                  <a:gd name="connsiteY3" fmla="*/ 3215 h 214312"/>
                  <a:gd name="connsiteX4" fmla="*/ 3215 w 192881"/>
                  <a:gd name="connsiteY4" fmla="*/ 3215 h 214312"/>
                  <a:gd name="connsiteX5" fmla="*/ 31075 w 192881"/>
                  <a:gd name="connsiteY5" fmla="*/ 103942 h 214312"/>
                  <a:gd name="connsiteX6" fmla="*/ 35790 w 192881"/>
                  <a:gd name="connsiteY6" fmla="*/ 99227 h 214312"/>
                  <a:gd name="connsiteX7" fmla="*/ 28932 w 192881"/>
                  <a:gd name="connsiteY7" fmla="*/ 76081 h 214312"/>
                  <a:gd name="connsiteX8" fmla="*/ 71795 w 192881"/>
                  <a:gd name="connsiteY8" fmla="*/ 33647 h 214312"/>
                  <a:gd name="connsiteX9" fmla="*/ 115086 w 192881"/>
                  <a:gd name="connsiteY9" fmla="*/ 76081 h 214312"/>
                  <a:gd name="connsiteX10" fmla="*/ 71795 w 192881"/>
                  <a:gd name="connsiteY10" fmla="*/ 119372 h 214312"/>
                  <a:gd name="connsiteX11" fmla="*/ 59365 w 192881"/>
                  <a:gd name="connsiteY11" fmla="*/ 117229 h 214312"/>
                  <a:gd name="connsiteX12" fmla="*/ 40505 w 192881"/>
                  <a:gd name="connsiteY12" fmla="*/ 136088 h 214312"/>
                  <a:gd name="connsiteX13" fmla="*/ 68794 w 192881"/>
                  <a:gd name="connsiteY13" fmla="*/ 169093 h 214312"/>
                  <a:gd name="connsiteX14" fmla="*/ 190524 w 192881"/>
                  <a:gd name="connsiteY14" fmla="*/ 211955 h 214312"/>
                  <a:gd name="connsiteX15" fmla="*/ 147233 w 192881"/>
                  <a:gd name="connsiteY15" fmla="*/ 168664 h 214312"/>
                  <a:gd name="connsiteX16" fmla="*/ 143375 w 192881"/>
                  <a:gd name="connsiteY16" fmla="*/ 164806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881" h="214312">
                    <a:moveTo>
                      <a:pt x="143375" y="164806"/>
                    </a:moveTo>
                    <a:lnTo>
                      <a:pt x="143375" y="164806"/>
                    </a:lnTo>
                    <a:lnTo>
                      <a:pt x="143375" y="25932"/>
                    </a:lnTo>
                    <a:lnTo>
                      <a:pt x="120658" y="3215"/>
                    </a:lnTo>
                    <a:lnTo>
                      <a:pt x="3215" y="3215"/>
                    </a:lnTo>
                    <a:cubicBezTo>
                      <a:pt x="11787" y="37076"/>
                      <a:pt x="21217" y="70509"/>
                      <a:pt x="31075" y="103942"/>
                    </a:cubicBezTo>
                    <a:lnTo>
                      <a:pt x="35790" y="99227"/>
                    </a:lnTo>
                    <a:cubicBezTo>
                      <a:pt x="31504" y="92797"/>
                      <a:pt x="28932" y="84653"/>
                      <a:pt x="28932" y="76081"/>
                    </a:cubicBezTo>
                    <a:cubicBezTo>
                      <a:pt x="28932" y="52507"/>
                      <a:pt x="47792" y="33647"/>
                      <a:pt x="71795" y="33647"/>
                    </a:cubicBezTo>
                    <a:cubicBezTo>
                      <a:pt x="95798" y="33647"/>
                      <a:pt x="115086" y="52507"/>
                      <a:pt x="115086" y="76081"/>
                    </a:cubicBezTo>
                    <a:cubicBezTo>
                      <a:pt x="115086" y="99655"/>
                      <a:pt x="95369" y="119372"/>
                      <a:pt x="71795" y="119372"/>
                    </a:cubicBezTo>
                    <a:cubicBezTo>
                      <a:pt x="67508" y="119372"/>
                      <a:pt x="63222" y="118515"/>
                      <a:pt x="59365" y="117229"/>
                    </a:cubicBezTo>
                    <a:lnTo>
                      <a:pt x="40505" y="136088"/>
                    </a:lnTo>
                    <a:cubicBezTo>
                      <a:pt x="45649" y="150233"/>
                      <a:pt x="55507" y="161806"/>
                      <a:pt x="68794" y="169093"/>
                    </a:cubicBezTo>
                    <a:cubicBezTo>
                      <a:pt x="106942" y="189238"/>
                      <a:pt x="148519" y="202097"/>
                      <a:pt x="190524" y="211955"/>
                    </a:cubicBezTo>
                    <a:lnTo>
                      <a:pt x="147233" y="168664"/>
                    </a:lnTo>
                    <a:lnTo>
                      <a:pt x="143375" y="164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74AAB0D3-4788-4CB1-B980-4E79A3213FBA}"/>
                  </a:ext>
                </a:extLst>
              </p:cNvPr>
              <p:cNvSpPr/>
              <p:nvPr/>
            </p:nvSpPr>
            <p:spPr>
              <a:xfrm>
                <a:off x="5620869" y="353401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8D1DC6D0-980C-439C-B904-C46E60C94077}"/>
                  </a:ext>
                </a:extLst>
              </p:cNvPr>
              <p:cNvSpPr/>
              <p:nvPr/>
            </p:nvSpPr>
            <p:spPr>
              <a:xfrm>
                <a:off x="5617011" y="301966"/>
                <a:ext cx="690086" cy="304324"/>
              </a:xfrm>
              <a:custGeom>
                <a:avLst/>
                <a:gdLst>
                  <a:gd name="connsiteX0" fmla="*/ 7072 w 690086"/>
                  <a:gd name="connsiteY0" fmla="*/ 54650 h 304323"/>
                  <a:gd name="connsiteX1" fmla="*/ 366689 w 690086"/>
                  <a:gd name="connsiteY1" fmla="*/ 54650 h 304323"/>
                  <a:gd name="connsiteX2" fmla="*/ 376119 w 690086"/>
                  <a:gd name="connsiteY2" fmla="*/ 40076 h 304323"/>
                  <a:gd name="connsiteX3" fmla="*/ 442984 w 690086"/>
                  <a:gd name="connsiteY3" fmla="*/ 38791 h 304323"/>
                  <a:gd name="connsiteX4" fmla="*/ 441698 w 690086"/>
                  <a:gd name="connsiteY4" fmla="*/ 105656 h 304323"/>
                  <a:gd name="connsiteX5" fmla="*/ 374833 w 690086"/>
                  <a:gd name="connsiteY5" fmla="*/ 106942 h 304323"/>
                  <a:gd name="connsiteX6" fmla="*/ 362831 w 690086"/>
                  <a:gd name="connsiteY6" fmla="*/ 83796 h 304323"/>
                  <a:gd name="connsiteX7" fmla="*/ 7930 w 690086"/>
                  <a:gd name="connsiteY7" fmla="*/ 83796 h 304323"/>
                  <a:gd name="connsiteX8" fmla="*/ 10930 w 690086"/>
                  <a:gd name="connsiteY8" fmla="*/ 109942 h 304323"/>
                  <a:gd name="connsiteX9" fmla="*/ 263390 w 690086"/>
                  <a:gd name="connsiteY9" fmla="*/ 109942 h 304323"/>
                  <a:gd name="connsiteX10" fmla="*/ 269391 w 690086"/>
                  <a:gd name="connsiteY10" fmla="*/ 109942 h 304323"/>
                  <a:gd name="connsiteX11" fmla="*/ 319969 w 690086"/>
                  <a:gd name="connsiteY11" fmla="*/ 160520 h 304323"/>
                  <a:gd name="connsiteX12" fmla="*/ 457557 w 690086"/>
                  <a:gd name="connsiteY12" fmla="*/ 160520 h 304323"/>
                  <a:gd name="connsiteX13" fmla="*/ 463987 w 690086"/>
                  <a:gd name="connsiteY13" fmla="*/ 160520 h 304323"/>
                  <a:gd name="connsiteX14" fmla="*/ 605433 w 690086"/>
                  <a:gd name="connsiteY14" fmla="*/ 301966 h 304323"/>
                  <a:gd name="connsiteX15" fmla="*/ 612291 w 690086"/>
                  <a:gd name="connsiteY15" fmla="*/ 294251 h 304323"/>
                  <a:gd name="connsiteX16" fmla="*/ 676585 w 690086"/>
                  <a:gd name="connsiteY16" fmla="*/ 290822 h 304323"/>
                  <a:gd name="connsiteX17" fmla="*/ 684729 w 690086"/>
                  <a:gd name="connsiteY17" fmla="*/ 267248 h 304323"/>
                  <a:gd name="connsiteX18" fmla="*/ 689015 w 690086"/>
                  <a:gd name="connsiteY18" fmla="*/ 240244 h 304323"/>
                  <a:gd name="connsiteX19" fmla="*/ 686872 w 690086"/>
                  <a:gd name="connsiteY19" fmla="*/ 238101 h 304323"/>
                  <a:gd name="connsiteX20" fmla="*/ 599004 w 690086"/>
                  <a:gd name="connsiteY20" fmla="*/ 238101 h 304323"/>
                  <a:gd name="connsiteX21" fmla="*/ 493133 w 690086"/>
                  <a:gd name="connsiteY21" fmla="*/ 132231 h 304323"/>
                  <a:gd name="connsiteX22" fmla="*/ 493133 w 690086"/>
                  <a:gd name="connsiteY22" fmla="*/ 128373 h 304323"/>
                  <a:gd name="connsiteX23" fmla="*/ 492705 w 690086"/>
                  <a:gd name="connsiteY23" fmla="*/ 64079 h 304323"/>
                  <a:gd name="connsiteX24" fmla="*/ 435269 w 690086"/>
                  <a:gd name="connsiteY24" fmla="*/ 6644 h 304323"/>
                  <a:gd name="connsiteX25" fmla="*/ 433983 w 690086"/>
                  <a:gd name="connsiteY25" fmla="*/ 6215 h 304323"/>
                  <a:gd name="connsiteX26" fmla="*/ 3215 w 690086"/>
                  <a:gd name="connsiteY26" fmla="*/ 3215 h 304323"/>
                  <a:gd name="connsiteX27" fmla="*/ 5358 w 690086"/>
                  <a:gd name="connsiteY27" fmla="*/ 52935 h 304323"/>
                  <a:gd name="connsiteX28" fmla="*/ 7072 w 690086"/>
                  <a:gd name="connsiteY28" fmla="*/ 54650 h 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90086" h="304323">
                    <a:moveTo>
                      <a:pt x="7072" y="54650"/>
                    </a:moveTo>
                    <a:lnTo>
                      <a:pt x="366689" y="54650"/>
                    </a:lnTo>
                    <a:cubicBezTo>
                      <a:pt x="369260" y="49506"/>
                      <a:pt x="371832" y="44363"/>
                      <a:pt x="376119" y="40076"/>
                    </a:cubicBezTo>
                    <a:cubicBezTo>
                      <a:pt x="394978" y="21217"/>
                      <a:pt x="424982" y="20788"/>
                      <a:pt x="442984" y="38791"/>
                    </a:cubicBezTo>
                    <a:cubicBezTo>
                      <a:pt x="460986" y="56793"/>
                      <a:pt x="460558" y="86797"/>
                      <a:pt x="441698" y="105656"/>
                    </a:cubicBezTo>
                    <a:cubicBezTo>
                      <a:pt x="422839" y="124516"/>
                      <a:pt x="393264" y="124944"/>
                      <a:pt x="374833" y="106942"/>
                    </a:cubicBezTo>
                    <a:cubicBezTo>
                      <a:pt x="368403" y="100513"/>
                      <a:pt x="364546" y="92369"/>
                      <a:pt x="362831" y="83796"/>
                    </a:cubicBezTo>
                    <a:lnTo>
                      <a:pt x="7930" y="83796"/>
                    </a:lnTo>
                    <a:cubicBezTo>
                      <a:pt x="8787" y="92369"/>
                      <a:pt x="9644" y="101370"/>
                      <a:pt x="10930" y="109942"/>
                    </a:cubicBezTo>
                    <a:lnTo>
                      <a:pt x="263390" y="109942"/>
                    </a:lnTo>
                    <a:lnTo>
                      <a:pt x="269391" y="109942"/>
                    </a:lnTo>
                    <a:lnTo>
                      <a:pt x="319969" y="160520"/>
                    </a:lnTo>
                    <a:lnTo>
                      <a:pt x="457557" y="160520"/>
                    </a:lnTo>
                    <a:lnTo>
                      <a:pt x="463987" y="160520"/>
                    </a:lnTo>
                    <a:lnTo>
                      <a:pt x="605433" y="301966"/>
                    </a:lnTo>
                    <a:cubicBezTo>
                      <a:pt x="607147" y="299395"/>
                      <a:pt x="609719" y="296823"/>
                      <a:pt x="612291" y="294251"/>
                    </a:cubicBezTo>
                    <a:cubicBezTo>
                      <a:pt x="630293" y="276249"/>
                      <a:pt x="658154" y="274963"/>
                      <a:pt x="676585" y="290822"/>
                    </a:cubicBezTo>
                    <a:cubicBezTo>
                      <a:pt x="680014" y="283107"/>
                      <a:pt x="683014" y="275392"/>
                      <a:pt x="684729" y="267248"/>
                    </a:cubicBezTo>
                    <a:cubicBezTo>
                      <a:pt x="686443" y="258247"/>
                      <a:pt x="688158" y="249245"/>
                      <a:pt x="689015" y="240244"/>
                    </a:cubicBezTo>
                    <a:lnTo>
                      <a:pt x="686872" y="238101"/>
                    </a:lnTo>
                    <a:lnTo>
                      <a:pt x="599004" y="238101"/>
                    </a:lnTo>
                    <a:lnTo>
                      <a:pt x="493133" y="132231"/>
                    </a:lnTo>
                    <a:lnTo>
                      <a:pt x="493133" y="128373"/>
                    </a:lnTo>
                    <a:lnTo>
                      <a:pt x="492705" y="64079"/>
                    </a:lnTo>
                    <a:lnTo>
                      <a:pt x="435269" y="6644"/>
                    </a:lnTo>
                    <a:cubicBezTo>
                      <a:pt x="434840" y="6644"/>
                      <a:pt x="434412" y="6644"/>
                      <a:pt x="433983" y="6215"/>
                    </a:cubicBezTo>
                    <a:lnTo>
                      <a:pt x="3215" y="3215"/>
                    </a:lnTo>
                    <a:cubicBezTo>
                      <a:pt x="3215" y="19931"/>
                      <a:pt x="4072" y="36219"/>
                      <a:pt x="5358" y="52935"/>
                    </a:cubicBezTo>
                    <a:lnTo>
                      <a:pt x="7072" y="546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A418744A-D935-4D7F-916C-E8B0961EB36D}"/>
                  </a:ext>
                </a:extLst>
              </p:cNvPr>
              <p:cNvSpPr/>
              <p:nvPr/>
            </p:nvSpPr>
            <p:spPr>
              <a:xfrm>
                <a:off x="6661571" y="4457915"/>
                <a:ext cx="210026" cy="137160"/>
              </a:xfrm>
              <a:custGeom>
                <a:avLst/>
                <a:gdLst>
                  <a:gd name="connsiteX0" fmla="*/ 3215 w 210026"/>
                  <a:gd name="connsiteY0" fmla="*/ 32361 h 137160"/>
                  <a:gd name="connsiteX1" fmla="*/ 152805 w 210026"/>
                  <a:gd name="connsiteY1" fmla="*/ 137374 h 137160"/>
                  <a:gd name="connsiteX2" fmla="*/ 208955 w 210026"/>
                  <a:gd name="connsiteY2" fmla="*/ 127944 h 137160"/>
                  <a:gd name="connsiteX3" fmla="*/ 192238 w 210026"/>
                  <a:gd name="connsiteY3" fmla="*/ 90654 h 137160"/>
                  <a:gd name="connsiteX4" fmla="*/ 162234 w 210026"/>
                  <a:gd name="connsiteY4" fmla="*/ 95798 h 137160"/>
                  <a:gd name="connsiteX5" fmla="*/ 156234 w 210026"/>
                  <a:gd name="connsiteY5" fmla="*/ 96655 h 137160"/>
                  <a:gd name="connsiteX6" fmla="*/ 23789 w 210026"/>
                  <a:gd name="connsiteY6" fmla="*/ 3215 h 137160"/>
                  <a:gd name="connsiteX7" fmla="*/ 11358 w 210026"/>
                  <a:gd name="connsiteY7" fmla="*/ 20360 h 137160"/>
                  <a:gd name="connsiteX8" fmla="*/ 11358 w 210026"/>
                  <a:gd name="connsiteY8" fmla="*/ 20360 h 137160"/>
                  <a:gd name="connsiteX9" fmla="*/ 3215 w 210026"/>
                  <a:gd name="connsiteY9" fmla="*/ 32361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0026" h="137160">
                    <a:moveTo>
                      <a:pt x="3215" y="32361"/>
                    </a:moveTo>
                    <a:lnTo>
                      <a:pt x="152805" y="137374"/>
                    </a:lnTo>
                    <a:lnTo>
                      <a:pt x="208955" y="127944"/>
                    </a:lnTo>
                    <a:cubicBezTo>
                      <a:pt x="202954" y="115514"/>
                      <a:pt x="197382" y="103084"/>
                      <a:pt x="192238" y="90654"/>
                    </a:cubicBezTo>
                    <a:lnTo>
                      <a:pt x="162234" y="95798"/>
                    </a:lnTo>
                    <a:lnTo>
                      <a:pt x="156234" y="96655"/>
                    </a:lnTo>
                    <a:lnTo>
                      <a:pt x="23789" y="3215"/>
                    </a:lnTo>
                    <a:cubicBezTo>
                      <a:pt x="19502" y="8786"/>
                      <a:pt x="15645" y="14787"/>
                      <a:pt x="11358" y="20360"/>
                    </a:cubicBezTo>
                    <a:lnTo>
                      <a:pt x="11358" y="20360"/>
                    </a:lnTo>
                    <a:cubicBezTo>
                      <a:pt x="8358" y="25074"/>
                      <a:pt x="5786" y="28503"/>
                      <a:pt x="3215" y="323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8D016D87-E924-4A51-92DA-CD7548CD23DD}"/>
                  </a:ext>
                </a:extLst>
              </p:cNvPr>
              <p:cNvSpPr/>
              <p:nvPr/>
            </p:nvSpPr>
            <p:spPr>
              <a:xfrm>
                <a:off x="6699290" y="4403479"/>
                <a:ext cx="145733" cy="120015"/>
              </a:xfrm>
              <a:custGeom>
                <a:avLst/>
                <a:gdLst>
                  <a:gd name="connsiteX0" fmla="*/ 3215 w 145732"/>
                  <a:gd name="connsiteY0" fmla="*/ 34076 h 120015"/>
                  <a:gd name="connsiteX1" fmla="*/ 125373 w 145732"/>
                  <a:gd name="connsiteY1" fmla="*/ 120230 h 120015"/>
                  <a:gd name="connsiteX2" fmla="*/ 145518 w 145732"/>
                  <a:gd name="connsiteY2" fmla="*/ 116800 h 120015"/>
                  <a:gd name="connsiteX3" fmla="*/ 138660 w 145732"/>
                  <a:gd name="connsiteY3" fmla="*/ 82082 h 120015"/>
                  <a:gd name="connsiteX4" fmla="*/ 26789 w 145732"/>
                  <a:gd name="connsiteY4" fmla="*/ 3215 h 120015"/>
                  <a:gd name="connsiteX5" fmla="*/ 3215 w 145732"/>
                  <a:gd name="connsiteY5" fmla="*/ 34076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732" h="120015">
                    <a:moveTo>
                      <a:pt x="3215" y="34076"/>
                    </a:moveTo>
                    <a:lnTo>
                      <a:pt x="125373" y="120230"/>
                    </a:lnTo>
                    <a:lnTo>
                      <a:pt x="145518" y="116800"/>
                    </a:lnTo>
                    <a:cubicBezTo>
                      <a:pt x="142518" y="105228"/>
                      <a:pt x="139946" y="93654"/>
                      <a:pt x="138660" y="82082"/>
                    </a:cubicBezTo>
                    <a:lnTo>
                      <a:pt x="26789" y="3215"/>
                    </a:lnTo>
                    <a:cubicBezTo>
                      <a:pt x="18645" y="13502"/>
                      <a:pt x="10930" y="23789"/>
                      <a:pt x="3215" y="340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42A3EFB-F1D0-4883-A4CA-15820AF50F24}"/>
                  </a:ext>
                </a:extLst>
              </p:cNvPr>
              <p:cNvSpPr/>
              <p:nvPr/>
            </p:nvSpPr>
            <p:spPr>
              <a:xfrm>
                <a:off x="6831735" y="4444627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245167FB-7CF5-424D-A8BC-F673324AAA69}"/>
                  </a:ext>
                </a:extLst>
              </p:cNvPr>
              <p:cNvSpPr/>
              <p:nvPr/>
            </p:nvSpPr>
            <p:spPr>
              <a:xfrm>
                <a:off x="6740438" y="4353758"/>
                <a:ext cx="98584" cy="94298"/>
              </a:xfrm>
              <a:custGeom>
                <a:avLst/>
                <a:gdLst>
                  <a:gd name="connsiteX0" fmla="*/ 94512 w 98583"/>
                  <a:gd name="connsiteY0" fmla="*/ 94083 h 94297"/>
                  <a:gd name="connsiteX1" fmla="*/ 95369 w 98583"/>
                  <a:gd name="connsiteY1" fmla="*/ 57221 h 94297"/>
                  <a:gd name="connsiteX2" fmla="*/ 95369 w 98583"/>
                  <a:gd name="connsiteY2" fmla="*/ 52935 h 94297"/>
                  <a:gd name="connsiteX3" fmla="*/ 25075 w 98583"/>
                  <a:gd name="connsiteY3" fmla="*/ 3215 h 94297"/>
                  <a:gd name="connsiteX4" fmla="*/ 3215 w 98583"/>
                  <a:gd name="connsiteY4" fmla="*/ 30218 h 94297"/>
                  <a:gd name="connsiteX5" fmla="*/ 94512 w 98583"/>
                  <a:gd name="connsiteY5" fmla="*/ 94083 h 94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583" h="94297">
                    <a:moveTo>
                      <a:pt x="94512" y="94083"/>
                    </a:moveTo>
                    <a:cubicBezTo>
                      <a:pt x="94512" y="81653"/>
                      <a:pt x="94512" y="69223"/>
                      <a:pt x="95369" y="57221"/>
                    </a:cubicBezTo>
                    <a:cubicBezTo>
                      <a:pt x="95369" y="55936"/>
                      <a:pt x="95369" y="54221"/>
                      <a:pt x="95369" y="52935"/>
                    </a:cubicBezTo>
                    <a:lnTo>
                      <a:pt x="25075" y="3215"/>
                    </a:lnTo>
                    <a:cubicBezTo>
                      <a:pt x="17788" y="12216"/>
                      <a:pt x="10501" y="21217"/>
                      <a:pt x="3215" y="30218"/>
                    </a:cubicBezTo>
                    <a:lnTo>
                      <a:pt x="94512" y="940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281A907-AA4A-4B67-99FE-D1BDE5CC7A3B}"/>
                  </a:ext>
                </a:extLst>
              </p:cNvPr>
              <p:cNvSpPr/>
              <p:nvPr/>
            </p:nvSpPr>
            <p:spPr>
              <a:xfrm>
                <a:off x="6571988" y="4607933"/>
                <a:ext cx="368618" cy="188595"/>
              </a:xfrm>
              <a:custGeom>
                <a:avLst/>
                <a:gdLst>
                  <a:gd name="connsiteX0" fmla="*/ 3215 w 368617"/>
                  <a:gd name="connsiteY0" fmla="*/ 22931 h 188595"/>
                  <a:gd name="connsiteX1" fmla="*/ 3215 w 368617"/>
                  <a:gd name="connsiteY1" fmla="*/ 22931 h 188595"/>
                  <a:gd name="connsiteX2" fmla="*/ 236387 w 368617"/>
                  <a:gd name="connsiteY2" fmla="*/ 187094 h 188595"/>
                  <a:gd name="connsiteX3" fmla="*/ 368403 w 368617"/>
                  <a:gd name="connsiteY3" fmla="*/ 164378 h 188595"/>
                  <a:gd name="connsiteX4" fmla="*/ 360259 w 368617"/>
                  <a:gd name="connsiteY4" fmla="*/ 135659 h 188595"/>
                  <a:gd name="connsiteX5" fmla="*/ 240673 w 368617"/>
                  <a:gd name="connsiteY5" fmla="*/ 156234 h 188595"/>
                  <a:gd name="connsiteX6" fmla="*/ 234244 w 368617"/>
                  <a:gd name="connsiteY6" fmla="*/ 157520 h 188595"/>
                  <a:gd name="connsiteX7" fmla="*/ 15216 w 368617"/>
                  <a:gd name="connsiteY7" fmla="*/ 3215 h 188595"/>
                  <a:gd name="connsiteX8" fmla="*/ 3215 w 368617"/>
                  <a:gd name="connsiteY8" fmla="*/ 22931 h 188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8617" h="188595">
                    <a:moveTo>
                      <a:pt x="3215" y="22931"/>
                    </a:moveTo>
                    <a:lnTo>
                      <a:pt x="3215" y="22931"/>
                    </a:lnTo>
                    <a:lnTo>
                      <a:pt x="236387" y="187094"/>
                    </a:lnTo>
                    <a:lnTo>
                      <a:pt x="368403" y="164378"/>
                    </a:lnTo>
                    <a:cubicBezTo>
                      <a:pt x="365832" y="154948"/>
                      <a:pt x="362831" y="145089"/>
                      <a:pt x="360259" y="135659"/>
                    </a:cubicBezTo>
                    <a:lnTo>
                      <a:pt x="240673" y="156234"/>
                    </a:lnTo>
                    <a:lnTo>
                      <a:pt x="234244" y="157520"/>
                    </a:lnTo>
                    <a:lnTo>
                      <a:pt x="15216" y="3215"/>
                    </a:lnTo>
                    <a:cubicBezTo>
                      <a:pt x="10930" y="9644"/>
                      <a:pt x="7072" y="16502"/>
                      <a:pt x="3215" y="229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3A75CF3-1C25-4E2B-964A-D3CB14196A60}"/>
                  </a:ext>
                </a:extLst>
              </p:cNvPr>
              <p:cNvSpPr/>
              <p:nvPr/>
            </p:nvSpPr>
            <p:spPr>
              <a:xfrm>
                <a:off x="6629852" y="4510635"/>
                <a:ext cx="278606" cy="167164"/>
              </a:xfrm>
              <a:custGeom>
                <a:avLst/>
                <a:gdLst>
                  <a:gd name="connsiteX0" fmla="*/ 3215 w 278606"/>
                  <a:gd name="connsiteY0" fmla="*/ 26361 h 167163"/>
                  <a:gd name="connsiteX1" fmla="*/ 199525 w 278606"/>
                  <a:gd name="connsiteY1" fmla="*/ 164378 h 167163"/>
                  <a:gd name="connsiteX2" fmla="*/ 275820 w 278606"/>
                  <a:gd name="connsiteY2" fmla="*/ 151090 h 167163"/>
                  <a:gd name="connsiteX3" fmla="*/ 272391 w 278606"/>
                  <a:gd name="connsiteY3" fmla="*/ 142518 h 167163"/>
                  <a:gd name="connsiteX4" fmla="*/ 254389 w 278606"/>
                  <a:gd name="connsiteY4" fmla="*/ 103085 h 167163"/>
                  <a:gd name="connsiteX5" fmla="*/ 183666 w 278606"/>
                  <a:gd name="connsiteY5" fmla="*/ 114657 h 167163"/>
                  <a:gd name="connsiteX6" fmla="*/ 177665 w 278606"/>
                  <a:gd name="connsiteY6" fmla="*/ 115086 h 167163"/>
                  <a:gd name="connsiteX7" fmla="*/ 18645 w 278606"/>
                  <a:gd name="connsiteY7" fmla="*/ 3215 h 167163"/>
                  <a:gd name="connsiteX8" fmla="*/ 3215 w 278606"/>
                  <a:gd name="connsiteY8" fmla="*/ 26361 h 16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606" h="167163">
                    <a:moveTo>
                      <a:pt x="3215" y="26361"/>
                    </a:moveTo>
                    <a:lnTo>
                      <a:pt x="199525" y="164378"/>
                    </a:lnTo>
                    <a:lnTo>
                      <a:pt x="275820" y="151090"/>
                    </a:lnTo>
                    <a:cubicBezTo>
                      <a:pt x="274534" y="148090"/>
                      <a:pt x="273677" y="145089"/>
                      <a:pt x="272391" y="142518"/>
                    </a:cubicBezTo>
                    <a:cubicBezTo>
                      <a:pt x="266819" y="129231"/>
                      <a:pt x="260819" y="116372"/>
                      <a:pt x="254389" y="103085"/>
                    </a:cubicBezTo>
                    <a:lnTo>
                      <a:pt x="183666" y="114657"/>
                    </a:lnTo>
                    <a:lnTo>
                      <a:pt x="177665" y="115086"/>
                    </a:lnTo>
                    <a:lnTo>
                      <a:pt x="18645" y="3215"/>
                    </a:lnTo>
                    <a:cubicBezTo>
                      <a:pt x="13073" y="11359"/>
                      <a:pt x="7930" y="18645"/>
                      <a:pt x="3215" y="263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6FE201E3-D9D0-40C3-AB92-9CA1B17ACA07}"/>
                  </a:ext>
                </a:extLst>
              </p:cNvPr>
              <p:cNvSpPr/>
              <p:nvPr/>
            </p:nvSpPr>
            <p:spPr>
              <a:xfrm>
                <a:off x="5355122" y="5926384"/>
                <a:ext cx="282893" cy="132874"/>
              </a:xfrm>
              <a:custGeom>
                <a:avLst/>
                <a:gdLst>
                  <a:gd name="connsiteX0" fmla="*/ 253960 w 282892"/>
                  <a:gd name="connsiteY0" fmla="*/ 3215 h 132873"/>
                  <a:gd name="connsiteX1" fmla="*/ 253960 w 282892"/>
                  <a:gd name="connsiteY1" fmla="*/ 3215 h 132873"/>
                  <a:gd name="connsiteX2" fmla="*/ 179808 w 282892"/>
                  <a:gd name="connsiteY2" fmla="*/ 46077 h 132873"/>
                  <a:gd name="connsiteX3" fmla="*/ 176808 w 282892"/>
                  <a:gd name="connsiteY3" fmla="*/ 47792 h 132873"/>
                  <a:gd name="connsiteX4" fmla="*/ 3215 w 282892"/>
                  <a:gd name="connsiteY4" fmla="*/ 47792 h 132873"/>
                  <a:gd name="connsiteX5" fmla="*/ 19074 w 282892"/>
                  <a:gd name="connsiteY5" fmla="*/ 124087 h 132873"/>
                  <a:gd name="connsiteX6" fmla="*/ 21217 w 282892"/>
                  <a:gd name="connsiteY6" fmla="*/ 133517 h 132873"/>
                  <a:gd name="connsiteX7" fmla="*/ 37076 w 282892"/>
                  <a:gd name="connsiteY7" fmla="*/ 106085 h 132873"/>
                  <a:gd name="connsiteX8" fmla="*/ 41362 w 282892"/>
                  <a:gd name="connsiteY8" fmla="*/ 98798 h 132873"/>
                  <a:gd name="connsiteX9" fmla="*/ 185809 w 282892"/>
                  <a:gd name="connsiteY9" fmla="*/ 98798 h 132873"/>
                  <a:gd name="connsiteX10" fmla="*/ 240673 w 282892"/>
                  <a:gd name="connsiteY10" fmla="*/ 44363 h 132873"/>
                  <a:gd name="connsiteX11" fmla="*/ 244959 w 282892"/>
                  <a:gd name="connsiteY11" fmla="*/ 40076 h 132873"/>
                  <a:gd name="connsiteX12" fmla="*/ 274106 w 282892"/>
                  <a:gd name="connsiteY12" fmla="*/ 40076 h 132873"/>
                  <a:gd name="connsiteX13" fmla="*/ 279678 w 282892"/>
                  <a:gd name="connsiteY13" fmla="*/ 3215 h 132873"/>
                  <a:gd name="connsiteX14" fmla="*/ 253960 w 282892"/>
                  <a:gd name="connsiteY14" fmla="*/ 3215 h 13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2892" h="132873">
                    <a:moveTo>
                      <a:pt x="253960" y="3215"/>
                    </a:moveTo>
                    <a:lnTo>
                      <a:pt x="253960" y="3215"/>
                    </a:lnTo>
                    <a:lnTo>
                      <a:pt x="179808" y="46077"/>
                    </a:lnTo>
                    <a:lnTo>
                      <a:pt x="176808" y="47792"/>
                    </a:lnTo>
                    <a:lnTo>
                      <a:pt x="3215" y="47792"/>
                    </a:lnTo>
                    <a:cubicBezTo>
                      <a:pt x="8358" y="73080"/>
                      <a:pt x="13930" y="98369"/>
                      <a:pt x="19074" y="124087"/>
                    </a:cubicBezTo>
                    <a:cubicBezTo>
                      <a:pt x="19502" y="127087"/>
                      <a:pt x="20360" y="130516"/>
                      <a:pt x="21217" y="133517"/>
                    </a:cubicBezTo>
                    <a:lnTo>
                      <a:pt x="37076" y="106085"/>
                    </a:lnTo>
                    <a:lnTo>
                      <a:pt x="41362" y="98798"/>
                    </a:lnTo>
                    <a:lnTo>
                      <a:pt x="185809" y="98798"/>
                    </a:lnTo>
                    <a:lnTo>
                      <a:pt x="240673" y="44363"/>
                    </a:lnTo>
                    <a:lnTo>
                      <a:pt x="244959" y="40076"/>
                    </a:lnTo>
                    <a:lnTo>
                      <a:pt x="274106" y="40076"/>
                    </a:lnTo>
                    <a:cubicBezTo>
                      <a:pt x="275820" y="27646"/>
                      <a:pt x="277963" y="15645"/>
                      <a:pt x="279678" y="3215"/>
                    </a:cubicBezTo>
                    <a:lnTo>
                      <a:pt x="253960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C2B990A-56BF-4CA9-A435-51549E2615F5}"/>
                  </a:ext>
                </a:extLst>
              </p:cNvPr>
              <p:cNvSpPr/>
              <p:nvPr/>
            </p:nvSpPr>
            <p:spPr>
              <a:xfrm>
                <a:off x="6598991" y="4558641"/>
                <a:ext cx="325755" cy="175736"/>
              </a:xfrm>
              <a:custGeom>
                <a:avLst/>
                <a:gdLst>
                  <a:gd name="connsiteX0" fmla="*/ 3215 w 325755"/>
                  <a:gd name="connsiteY0" fmla="*/ 27218 h 175736"/>
                  <a:gd name="connsiteX1" fmla="*/ 3215 w 325755"/>
                  <a:gd name="connsiteY1" fmla="*/ 27218 h 175736"/>
                  <a:gd name="connsiteX2" fmla="*/ 214098 w 325755"/>
                  <a:gd name="connsiteY2" fmla="*/ 175522 h 175736"/>
                  <a:gd name="connsiteX3" fmla="*/ 324683 w 325755"/>
                  <a:gd name="connsiteY3" fmla="*/ 156234 h 175736"/>
                  <a:gd name="connsiteX4" fmla="*/ 316540 w 325755"/>
                  <a:gd name="connsiteY4" fmla="*/ 131373 h 175736"/>
                  <a:gd name="connsiteX5" fmla="*/ 229100 w 325755"/>
                  <a:gd name="connsiteY5" fmla="*/ 146375 h 175736"/>
                  <a:gd name="connsiteX6" fmla="*/ 223100 w 325755"/>
                  <a:gd name="connsiteY6" fmla="*/ 147661 h 175736"/>
                  <a:gd name="connsiteX7" fmla="*/ 17788 w 325755"/>
                  <a:gd name="connsiteY7" fmla="*/ 3215 h 175736"/>
                  <a:gd name="connsiteX8" fmla="*/ 3215 w 325755"/>
                  <a:gd name="connsiteY8" fmla="*/ 27218 h 17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5755" h="175736">
                    <a:moveTo>
                      <a:pt x="3215" y="27218"/>
                    </a:moveTo>
                    <a:lnTo>
                      <a:pt x="3215" y="27218"/>
                    </a:lnTo>
                    <a:lnTo>
                      <a:pt x="214098" y="175522"/>
                    </a:lnTo>
                    <a:lnTo>
                      <a:pt x="324683" y="156234"/>
                    </a:lnTo>
                    <a:cubicBezTo>
                      <a:pt x="322112" y="147661"/>
                      <a:pt x="319540" y="139517"/>
                      <a:pt x="316540" y="131373"/>
                    </a:cubicBezTo>
                    <a:lnTo>
                      <a:pt x="229100" y="146375"/>
                    </a:lnTo>
                    <a:lnTo>
                      <a:pt x="223100" y="147661"/>
                    </a:lnTo>
                    <a:lnTo>
                      <a:pt x="17788" y="3215"/>
                    </a:lnTo>
                    <a:cubicBezTo>
                      <a:pt x="13073" y="11358"/>
                      <a:pt x="8358" y="19074"/>
                      <a:pt x="3215" y="2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F43908E0-0BA8-46FE-B58E-FC933581084A}"/>
                  </a:ext>
                </a:extLst>
              </p:cNvPr>
              <p:cNvSpPr/>
              <p:nvPr/>
            </p:nvSpPr>
            <p:spPr>
              <a:xfrm>
                <a:off x="6549700" y="4644795"/>
                <a:ext cx="407194" cy="201454"/>
              </a:xfrm>
              <a:custGeom>
                <a:avLst/>
                <a:gdLst>
                  <a:gd name="connsiteX0" fmla="*/ 3215 w 407193"/>
                  <a:gd name="connsiteY0" fmla="*/ 25503 h 201453"/>
                  <a:gd name="connsiteX1" fmla="*/ 251817 w 407193"/>
                  <a:gd name="connsiteY1" fmla="*/ 200811 h 201453"/>
                  <a:gd name="connsiteX2" fmla="*/ 404836 w 407193"/>
                  <a:gd name="connsiteY2" fmla="*/ 174236 h 201453"/>
                  <a:gd name="connsiteX3" fmla="*/ 395835 w 407193"/>
                  <a:gd name="connsiteY3" fmla="*/ 146376 h 201453"/>
                  <a:gd name="connsiteX4" fmla="*/ 257818 w 407193"/>
                  <a:gd name="connsiteY4" fmla="*/ 170378 h 201453"/>
                  <a:gd name="connsiteX5" fmla="*/ 253960 w 407193"/>
                  <a:gd name="connsiteY5" fmla="*/ 171235 h 201453"/>
                  <a:gd name="connsiteX6" fmla="*/ 15645 w 407193"/>
                  <a:gd name="connsiteY6" fmla="*/ 3215 h 201453"/>
                  <a:gd name="connsiteX7" fmla="*/ 3215 w 407193"/>
                  <a:gd name="connsiteY7" fmla="*/ 25503 h 201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7193" h="201453">
                    <a:moveTo>
                      <a:pt x="3215" y="25503"/>
                    </a:moveTo>
                    <a:lnTo>
                      <a:pt x="251817" y="200811"/>
                    </a:lnTo>
                    <a:lnTo>
                      <a:pt x="404836" y="174236"/>
                    </a:lnTo>
                    <a:cubicBezTo>
                      <a:pt x="401836" y="164806"/>
                      <a:pt x="398836" y="155805"/>
                      <a:pt x="395835" y="146376"/>
                    </a:cubicBezTo>
                    <a:lnTo>
                      <a:pt x="257818" y="170378"/>
                    </a:lnTo>
                    <a:lnTo>
                      <a:pt x="253960" y="171235"/>
                    </a:lnTo>
                    <a:lnTo>
                      <a:pt x="15645" y="3215"/>
                    </a:lnTo>
                    <a:cubicBezTo>
                      <a:pt x="11787" y="10501"/>
                      <a:pt x="7501" y="18217"/>
                      <a:pt x="3215" y="255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033D990-0E24-4591-A46C-4F49E33CA300}"/>
                  </a:ext>
                </a:extLst>
              </p:cNvPr>
              <p:cNvSpPr/>
              <p:nvPr/>
            </p:nvSpPr>
            <p:spPr>
              <a:xfrm>
                <a:off x="6549700" y="4667083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06821AC2-1F4A-4629-B48C-F46C237A727A}"/>
                  </a:ext>
                </a:extLst>
              </p:cNvPr>
              <p:cNvSpPr/>
              <p:nvPr/>
            </p:nvSpPr>
            <p:spPr>
              <a:xfrm>
                <a:off x="5182814" y="2943154"/>
                <a:ext cx="21431" cy="34290"/>
              </a:xfrm>
              <a:custGeom>
                <a:avLst/>
                <a:gdLst>
                  <a:gd name="connsiteX0" fmla="*/ 3215 w 21431"/>
                  <a:gd name="connsiteY0" fmla="*/ 19074 h 34290"/>
                  <a:gd name="connsiteX1" fmla="*/ 21646 w 21431"/>
                  <a:gd name="connsiteY1" fmla="*/ 31504 h 34290"/>
                  <a:gd name="connsiteX2" fmla="*/ 6215 w 21431"/>
                  <a:gd name="connsiteY2" fmla="*/ 3215 h 34290"/>
                  <a:gd name="connsiteX3" fmla="*/ 3215 w 21431"/>
                  <a:gd name="connsiteY3" fmla="*/ 19074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431" h="34290">
                    <a:moveTo>
                      <a:pt x="3215" y="19074"/>
                    </a:moveTo>
                    <a:cubicBezTo>
                      <a:pt x="9215" y="23360"/>
                      <a:pt x="15645" y="27646"/>
                      <a:pt x="21646" y="31504"/>
                    </a:cubicBezTo>
                    <a:cubicBezTo>
                      <a:pt x="16502" y="22074"/>
                      <a:pt x="11359" y="12644"/>
                      <a:pt x="6215" y="3215"/>
                    </a:cubicBezTo>
                    <a:cubicBezTo>
                      <a:pt x="5358" y="8787"/>
                      <a:pt x="4072" y="13930"/>
                      <a:pt x="3215" y="190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E10EB3F0-B3E6-4ECF-A18B-6A7F364746EC}"/>
                  </a:ext>
                </a:extLst>
              </p:cNvPr>
              <p:cNvSpPr/>
              <p:nvPr/>
            </p:nvSpPr>
            <p:spPr>
              <a:xfrm>
                <a:off x="5145953" y="3167324"/>
                <a:ext cx="8573" cy="25718"/>
              </a:xfrm>
              <a:custGeom>
                <a:avLst/>
                <a:gdLst>
                  <a:gd name="connsiteX0" fmla="*/ 3215 w 8572"/>
                  <a:gd name="connsiteY0" fmla="*/ 26360 h 25717"/>
                  <a:gd name="connsiteX1" fmla="*/ 3215 w 8572"/>
                  <a:gd name="connsiteY1" fmla="*/ 26360 h 25717"/>
                  <a:gd name="connsiteX2" fmla="*/ 6644 w 8572"/>
                  <a:gd name="connsiteY2" fmla="*/ 25074 h 25717"/>
                  <a:gd name="connsiteX3" fmla="*/ 6644 w 8572"/>
                  <a:gd name="connsiteY3" fmla="*/ 3215 h 25717"/>
                  <a:gd name="connsiteX4" fmla="*/ 3215 w 8572"/>
                  <a:gd name="connsiteY4" fmla="*/ 26360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" h="25717">
                    <a:moveTo>
                      <a:pt x="3215" y="26360"/>
                    </a:moveTo>
                    <a:lnTo>
                      <a:pt x="3215" y="26360"/>
                    </a:lnTo>
                    <a:cubicBezTo>
                      <a:pt x="4501" y="25932"/>
                      <a:pt x="5358" y="25503"/>
                      <a:pt x="6644" y="25074"/>
                    </a:cubicBezTo>
                    <a:lnTo>
                      <a:pt x="6644" y="3215"/>
                    </a:lnTo>
                    <a:cubicBezTo>
                      <a:pt x="5358" y="10930"/>
                      <a:pt x="4501" y="18645"/>
                      <a:pt x="3215" y="26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9A2D14C9-9852-4D03-9046-E6400E875A30}"/>
                  </a:ext>
                </a:extLst>
              </p:cNvPr>
              <p:cNvSpPr/>
              <p:nvPr/>
            </p:nvSpPr>
            <p:spPr>
              <a:xfrm>
                <a:off x="5121092" y="2981730"/>
                <a:ext cx="124301" cy="402908"/>
              </a:xfrm>
              <a:custGeom>
                <a:avLst/>
                <a:gdLst>
                  <a:gd name="connsiteX0" fmla="*/ 3215 w 124301"/>
                  <a:gd name="connsiteY0" fmla="*/ 402264 h 402907"/>
                  <a:gd name="connsiteX1" fmla="*/ 3215 w 124301"/>
                  <a:gd name="connsiteY1" fmla="*/ 402264 h 402907"/>
                  <a:gd name="connsiteX2" fmla="*/ 42220 w 124301"/>
                  <a:gd name="connsiteY2" fmla="*/ 377404 h 402907"/>
                  <a:gd name="connsiteX3" fmla="*/ 56793 w 124301"/>
                  <a:gd name="connsiteY3" fmla="*/ 379976 h 402907"/>
                  <a:gd name="connsiteX4" fmla="*/ 122801 w 124301"/>
                  <a:gd name="connsiteY4" fmla="*/ 313968 h 402907"/>
                  <a:gd name="connsiteX5" fmla="*/ 122801 w 124301"/>
                  <a:gd name="connsiteY5" fmla="*/ 62365 h 402907"/>
                  <a:gd name="connsiteX6" fmla="*/ 107371 w 124301"/>
                  <a:gd name="connsiteY6" fmla="*/ 35362 h 402907"/>
                  <a:gd name="connsiteX7" fmla="*/ 61079 w 124301"/>
                  <a:gd name="connsiteY7" fmla="*/ 3215 h 402907"/>
                  <a:gd name="connsiteX8" fmla="*/ 51649 w 124301"/>
                  <a:gd name="connsiteY8" fmla="*/ 59364 h 402907"/>
                  <a:gd name="connsiteX9" fmla="*/ 51649 w 124301"/>
                  <a:gd name="connsiteY9" fmla="*/ 209812 h 402907"/>
                  <a:gd name="connsiteX10" fmla="*/ 86368 w 124301"/>
                  <a:gd name="connsiteY10" fmla="*/ 252246 h 402907"/>
                  <a:gd name="connsiteX11" fmla="*/ 43077 w 124301"/>
                  <a:gd name="connsiteY11" fmla="*/ 295108 h 402907"/>
                  <a:gd name="connsiteX12" fmla="*/ 17359 w 124301"/>
                  <a:gd name="connsiteY12" fmla="*/ 286536 h 402907"/>
                  <a:gd name="connsiteX13" fmla="*/ 3215 w 124301"/>
                  <a:gd name="connsiteY13" fmla="*/ 402264 h 402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4301" h="402907">
                    <a:moveTo>
                      <a:pt x="3215" y="402264"/>
                    </a:moveTo>
                    <a:lnTo>
                      <a:pt x="3215" y="402264"/>
                    </a:lnTo>
                    <a:cubicBezTo>
                      <a:pt x="10073" y="387691"/>
                      <a:pt x="25075" y="377404"/>
                      <a:pt x="42220" y="377404"/>
                    </a:cubicBezTo>
                    <a:cubicBezTo>
                      <a:pt x="47363" y="377404"/>
                      <a:pt x="52507" y="378262"/>
                      <a:pt x="56793" y="379976"/>
                    </a:cubicBezTo>
                    <a:lnTo>
                      <a:pt x="122801" y="313968"/>
                    </a:lnTo>
                    <a:lnTo>
                      <a:pt x="122801" y="62365"/>
                    </a:lnTo>
                    <a:cubicBezTo>
                      <a:pt x="117658" y="53364"/>
                      <a:pt x="112514" y="44363"/>
                      <a:pt x="107371" y="35362"/>
                    </a:cubicBezTo>
                    <a:cubicBezTo>
                      <a:pt x="91940" y="24217"/>
                      <a:pt x="76510" y="13502"/>
                      <a:pt x="61079" y="3215"/>
                    </a:cubicBezTo>
                    <a:cubicBezTo>
                      <a:pt x="57650" y="21646"/>
                      <a:pt x="54650" y="40505"/>
                      <a:pt x="51649" y="59364"/>
                    </a:cubicBezTo>
                    <a:lnTo>
                      <a:pt x="51649" y="209812"/>
                    </a:lnTo>
                    <a:cubicBezTo>
                      <a:pt x="71366" y="213669"/>
                      <a:pt x="86368" y="231243"/>
                      <a:pt x="86368" y="252246"/>
                    </a:cubicBezTo>
                    <a:cubicBezTo>
                      <a:pt x="86368" y="275820"/>
                      <a:pt x="67080" y="295108"/>
                      <a:pt x="43077" y="295108"/>
                    </a:cubicBezTo>
                    <a:cubicBezTo>
                      <a:pt x="33647" y="295108"/>
                      <a:pt x="24646" y="292108"/>
                      <a:pt x="17359" y="286536"/>
                    </a:cubicBezTo>
                    <a:cubicBezTo>
                      <a:pt x="12644" y="325112"/>
                      <a:pt x="7501" y="363688"/>
                      <a:pt x="3215" y="4022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8D4E4B04-BAB6-48E4-A72E-2564E33DDC1A}"/>
                  </a:ext>
                </a:extLst>
              </p:cNvPr>
              <p:cNvSpPr/>
              <p:nvPr/>
            </p:nvSpPr>
            <p:spPr>
              <a:xfrm>
                <a:off x="5138143" y="6692336"/>
                <a:ext cx="180023" cy="162878"/>
              </a:xfrm>
              <a:custGeom>
                <a:avLst/>
                <a:gdLst>
                  <a:gd name="connsiteX0" fmla="*/ 6309 w 180022"/>
                  <a:gd name="connsiteY0" fmla="*/ 46506 h 162877"/>
                  <a:gd name="connsiteX1" fmla="*/ 10595 w 180022"/>
                  <a:gd name="connsiteY1" fmla="*/ 94084 h 162877"/>
                  <a:gd name="connsiteX2" fmla="*/ 37170 w 180022"/>
                  <a:gd name="connsiteY2" fmla="*/ 85082 h 162877"/>
                  <a:gd name="connsiteX3" fmla="*/ 80033 w 180022"/>
                  <a:gd name="connsiteY3" fmla="*/ 127944 h 162877"/>
                  <a:gd name="connsiteX4" fmla="*/ 76604 w 180022"/>
                  <a:gd name="connsiteY4" fmla="*/ 144232 h 162877"/>
                  <a:gd name="connsiteX5" fmla="*/ 116037 w 180022"/>
                  <a:gd name="connsiteY5" fmla="*/ 147233 h 162877"/>
                  <a:gd name="connsiteX6" fmla="*/ 153756 w 180022"/>
                  <a:gd name="connsiteY6" fmla="*/ 158806 h 162877"/>
                  <a:gd name="connsiteX7" fmla="*/ 176902 w 180022"/>
                  <a:gd name="connsiteY7" fmla="*/ 137375 h 162877"/>
                  <a:gd name="connsiteX8" fmla="*/ 42742 w 180022"/>
                  <a:gd name="connsiteY8" fmla="*/ 3215 h 162877"/>
                  <a:gd name="connsiteX9" fmla="*/ 6309 w 180022"/>
                  <a:gd name="connsiteY9" fmla="*/ 46506 h 162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2" h="162877">
                    <a:moveTo>
                      <a:pt x="6309" y="46506"/>
                    </a:moveTo>
                    <a:cubicBezTo>
                      <a:pt x="308" y="61508"/>
                      <a:pt x="3737" y="79082"/>
                      <a:pt x="10595" y="94084"/>
                    </a:cubicBezTo>
                    <a:cubicBezTo>
                      <a:pt x="17882" y="88511"/>
                      <a:pt x="27312" y="85082"/>
                      <a:pt x="37170" y="85082"/>
                    </a:cubicBezTo>
                    <a:cubicBezTo>
                      <a:pt x="60745" y="85082"/>
                      <a:pt x="80033" y="104370"/>
                      <a:pt x="80033" y="127944"/>
                    </a:cubicBezTo>
                    <a:cubicBezTo>
                      <a:pt x="80033" y="133945"/>
                      <a:pt x="78747" y="139089"/>
                      <a:pt x="76604" y="144232"/>
                    </a:cubicBezTo>
                    <a:cubicBezTo>
                      <a:pt x="89462" y="146804"/>
                      <a:pt x="103607" y="141232"/>
                      <a:pt x="116037" y="147233"/>
                    </a:cubicBezTo>
                    <a:cubicBezTo>
                      <a:pt x="128039" y="152376"/>
                      <a:pt x="139612" y="163092"/>
                      <a:pt x="153756" y="158806"/>
                    </a:cubicBezTo>
                    <a:cubicBezTo>
                      <a:pt x="163615" y="154520"/>
                      <a:pt x="170044" y="145519"/>
                      <a:pt x="176902" y="137375"/>
                    </a:cubicBezTo>
                    <a:lnTo>
                      <a:pt x="42742" y="3215"/>
                    </a:lnTo>
                    <a:cubicBezTo>
                      <a:pt x="29455" y="16931"/>
                      <a:pt x="16168" y="30218"/>
                      <a:pt x="6309" y="465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EE53B7CA-8FCD-441C-9801-D23357CB61FB}"/>
                  </a:ext>
                </a:extLst>
              </p:cNvPr>
              <p:cNvSpPr/>
              <p:nvPr/>
            </p:nvSpPr>
            <p:spPr>
              <a:xfrm>
                <a:off x="5382125" y="5992821"/>
                <a:ext cx="248603" cy="214313"/>
              </a:xfrm>
              <a:custGeom>
                <a:avLst/>
                <a:gdLst>
                  <a:gd name="connsiteX0" fmla="*/ 157520 w 248602"/>
                  <a:gd name="connsiteY0" fmla="*/ 118943 h 214312"/>
                  <a:gd name="connsiteX1" fmla="*/ 238101 w 248602"/>
                  <a:gd name="connsiteY1" fmla="*/ 38362 h 214312"/>
                  <a:gd name="connsiteX2" fmla="*/ 241102 w 248602"/>
                  <a:gd name="connsiteY2" fmla="*/ 13502 h 214312"/>
                  <a:gd name="connsiteX3" fmla="*/ 242387 w 248602"/>
                  <a:gd name="connsiteY3" fmla="*/ 3215 h 214312"/>
                  <a:gd name="connsiteX4" fmla="*/ 229957 w 248602"/>
                  <a:gd name="connsiteY4" fmla="*/ 3215 h 214312"/>
                  <a:gd name="connsiteX5" fmla="*/ 174665 w 248602"/>
                  <a:gd name="connsiteY5" fmla="*/ 57650 h 214312"/>
                  <a:gd name="connsiteX6" fmla="*/ 170379 w 248602"/>
                  <a:gd name="connsiteY6" fmla="*/ 61936 h 214312"/>
                  <a:gd name="connsiteX7" fmla="*/ 31075 w 248602"/>
                  <a:gd name="connsiteY7" fmla="*/ 61936 h 214312"/>
                  <a:gd name="connsiteX8" fmla="*/ 3215 w 248602"/>
                  <a:gd name="connsiteY8" fmla="*/ 109942 h 214312"/>
                  <a:gd name="connsiteX9" fmla="*/ 22074 w 248602"/>
                  <a:gd name="connsiteY9" fmla="*/ 212383 h 214312"/>
                  <a:gd name="connsiteX10" fmla="*/ 22931 w 248602"/>
                  <a:gd name="connsiteY10" fmla="*/ 211526 h 214312"/>
                  <a:gd name="connsiteX11" fmla="*/ 27218 w 248602"/>
                  <a:gd name="connsiteY11" fmla="*/ 207240 h 214312"/>
                  <a:gd name="connsiteX12" fmla="*/ 247102 w 248602"/>
                  <a:gd name="connsiteY12" fmla="*/ 207240 h 214312"/>
                  <a:gd name="connsiteX13" fmla="*/ 239816 w 248602"/>
                  <a:gd name="connsiteY13" fmla="*/ 139946 h 214312"/>
                  <a:gd name="connsiteX14" fmla="*/ 236815 w 248602"/>
                  <a:gd name="connsiteY14" fmla="*/ 81224 h 214312"/>
                  <a:gd name="connsiteX15" fmla="*/ 151090 w 248602"/>
                  <a:gd name="connsiteY15" fmla="*/ 166949 h 214312"/>
                  <a:gd name="connsiteX16" fmla="*/ 141661 w 248602"/>
                  <a:gd name="connsiteY16" fmla="*/ 171235 h 214312"/>
                  <a:gd name="connsiteX17" fmla="*/ 117658 w 248602"/>
                  <a:gd name="connsiteY17" fmla="*/ 178951 h 214312"/>
                  <a:gd name="connsiteX18" fmla="*/ 74795 w 248602"/>
                  <a:gd name="connsiteY18" fmla="*/ 136088 h 214312"/>
                  <a:gd name="connsiteX19" fmla="*/ 117658 w 248602"/>
                  <a:gd name="connsiteY19" fmla="*/ 93226 h 214312"/>
                  <a:gd name="connsiteX20" fmla="*/ 117658 w 248602"/>
                  <a:gd name="connsiteY20" fmla="*/ 93226 h 214312"/>
                  <a:gd name="connsiteX21" fmla="*/ 157520 w 248602"/>
                  <a:gd name="connsiteY21" fmla="*/ 118943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48602" h="214312">
                    <a:moveTo>
                      <a:pt x="157520" y="118943"/>
                    </a:moveTo>
                    <a:lnTo>
                      <a:pt x="238101" y="38362"/>
                    </a:lnTo>
                    <a:cubicBezTo>
                      <a:pt x="238959" y="30218"/>
                      <a:pt x="239816" y="21645"/>
                      <a:pt x="241102" y="13502"/>
                    </a:cubicBezTo>
                    <a:cubicBezTo>
                      <a:pt x="241530" y="10073"/>
                      <a:pt x="241959" y="6643"/>
                      <a:pt x="242387" y="3215"/>
                    </a:cubicBezTo>
                    <a:lnTo>
                      <a:pt x="229957" y="3215"/>
                    </a:lnTo>
                    <a:lnTo>
                      <a:pt x="174665" y="57650"/>
                    </a:lnTo>
                    <a:lnTo>
                      <a:pt x="170379" y="61936"/>
                    </a:lnTo>
                    <a:lnTo>
                      <a:pt x="31075" y="61936"/>
                    </a:lnTo>
                    <a:lnTo>
                      <a:pt x="3215" y="109942"/>
                    </a:lnTo>
                    <a:cubicBezTo>
                      <a:pt x="10501" y="143803"/>
                      <a:pt x="17359" y="178093"/>
                      <a:pt x="22074" y="212383"/>
                    </a:cubicBezTo>
                    <a:lnTo>
                      <a:pt x="22931" y="211526"/>
                    </a:lnTo>
                    <a:lnTo>
                      <a:pt x="27218" y="207240"/>
                    </a:lnTo>
                    <a:lnTo>
                      <a:pt x="247102" y="207240"/>
                    </a:lnTo>
                    <a:cubicBezTo>
                      <a:pt x="244102" y="184952"/>
                      <a:pt x="241530" y="162663"/>
                      <a:pt x="239816" y="139946"/>
                    </a:cubicBezTo>
                    <a:cubicBezTo>
                      <a:pt x="238530" y="120229"/>
                      <a:pt x="237244" y="100512"/>
                      <a:pt x="236815" y="81224"/>
                    </a:cubicBezTo>
                    <a:lnTo>
                      <a:pt x="151090" y="166949"/>
                    </a:lnTo>
                    <a:cubicBezTo>
                      <a:pt x="148519" y="169521"/>
                      <a:pt x="145090" y="170807"/>
                      <a:pt x="141661" y="171235"/>
                    </a:cubicBezTo>
                    <a:cubicBezTo>
                      <a:pt x="134803" y="175950"/>
                      <a:pt x="126230" y="178951"/>
                      <a:pt x="117658" y="178951"/>
                    </a:cubicBezTo>
                    <a:cubicBezTo>
                      <a:pt x="94083" y="178951"/>
                      <a:pt x="74795" y="159663"/>
                      <a:pt x="74795" y="136088"/>
                    </a:cubicBezTo>
                    <a:cubicBezTo>
                      <a:pt x="74795" y="112514"/>
                      <a:pt x="93655" y="93226"/>
                      <a:pt x="117658" y="93226"/>
                    </a:cubicBezTo>
                    <a:lnTo>
                      <a:pt x="117658" y="93226"/>
                    </a:lnTo>
                    <a:cubicBezTo>
                      <a:pt x="135231" y="92797"/>
                      <a:pt x="151090" y="103513"/>
                      <a:pt x="157520" y="1189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EE913663-DC07-4403-A5A0-ADCFE9C69DE2}"/>
                  </a:ext>
                </a:extLst>
              </p:cNvPr>
              <p:cNvSpPr/>
              <p:nvPr/>
            </p:nvSpPr>
            <p:spPr>
              <a:xfrm>
                <a:off x="5317831" y="6832926"/>
                <a:ext cx="21431" cy="21431"/>
              </a:xfrm>
              <a:custGeom>
                <a:avLst/>
                <a:gdLst>
                  <a:gd name="connsiteX0" fmla="*/ 11359 w 21431"/>
                  <a:gd name="connsiteY0" fmla="*/ 17359 h 21431"/>
                  <a:gd name="connsiteX1" fmla="*/ 11359 w 21431"/>
                  <a:gd name="connsiteY1" fmla="*/ 17359 h 21431"/>
                  <a:gd name="connsiteX2" fmla="*/ 19931 w 21431"/>
                  <a:gd name="connsiteY2" fmla="*/ 19931 h 21431"/>
                  <a:gd name="connsiteX3" fmla="*/ 3215 w 21431"/>
                  <a:gd name="connsiteY3" fmla="*/ 3215 h 21431"/>
                  <a:gd name="connsiteX4" fmla="*/ 11359 w 21431"/>
                  <a:gd name="connsiteY4" fmla="*/ 17359 h 21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31" h="21431">
                    <a:moveTo>
                      <a:pt x="11359" y="17359"/>
                    </a:moveTo>
                    <a:lnTo>
                      <a:pt x="11359" y="17359"/>
                    </a:lnTo>
                    <a:cubicBezTo>
                      <a:pt x="14359" y="18217"/>
                      <a:pt x="16931" y="19074"/>
                      <a:pt x="19931" y="19931"/>
                    </a:cubicBezTo>
                    <a:lnTo>
                      <a:pt x="3215" y="3215"/>
                    </a:lnTo>
                    <a:cubicBezTo>
                      <a:pt x="4072" y="9216"/>
                      <a:pt x="5358" y="14787"/>
                      <a:pt x="11359" y="173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C2C1A83C-6007-4AC0-BD76-BE36B41EAFC8}"/>
                  </a:ext>
                </a:extLst>
              </p:cNvPr>
              <p:cNvSpPr/>
              <p:nvPr/>
            </p:nvSpPr>
            <p:spPr>
              <a:xfrm>
                <a:off x="5200388" y="6508028"/>
                <a:ext cx="428625" cy="351473"/>
              </a:xfrm>
              <a:custGeom>
                <a:avLst/>
                <a:gdLst>
                  <a:gd name="connsiteX0" fmla="*/ 227814 w 428625"/>
                  <a:gd name="connsiteY0" fmla="*/ 76939 h 351472"/>
                  <a:gd name="connsiteX1" fmla="*/ 227814 w 428625"/>
                  <a:gd name="connsiteY1" fmla="*/ 76939 h 351472"/>
                  <a:gd name="connsiteX2" fmla="*/ 223528 w 428625"/>
                  <a:gd name="connsiteY2" fmla="*/ 72652 h 351472"/>
                  <a:gd name="connsiteX3" fmla="*/ 154091 w 428625"/>
                  <a:gd name="connsiteY3" fmla="*/ 3215 h 351472"/>
                  <a:gd name="connsiteX4" fmla="*/ 149376 w 428625"/>
                  <a:gd name="connsiteY4" fmla="*/ 8787 h 351472"/>
                  <a:gd name="connsiteX5" fmla="*/ 11359 w 428625"/>
                  <a:gd name="connsiteY5" fmla="*/ 155377 h 351472"/>
                  <a:gd name="connsiteX6" fmla="*/ 3215 w 428625"/>
                  <a:gd name="connsiteY6" fmla="*/ 168235 h 351472"/>
                  <a:gd name="connsiteX7" fmla="*/ 184094 w 428625"/>
                  <a:gd name="connsiteY7" fmla="*/ 349972 h 351472"/>
                  <a:gd name="connsiteX8" fmla="*/ 196096 w 428625"/>
                  <a:gd name="connsiteY8" fmla="*/ 349544 h 351472"/>
                  <a:gd name="connsiteX9" fmla="*/ 265962 w 428625"/>
                  <a:gd name="connsiteY9" fmla="*/ 320826 h 351472"/>
                  <a:gd name="connsiteX10" fmla="*/ 272391 w 428625"/>
                  <a:gd name="connsiteY10" fmla="*/ 316539 h 351472"/>
                  <a:gd name="connsiteX11" fmla="*/ 270248 w 428625"/>
                  <a:gd name="connsiteY11" fmla="*/ 303681 h 351472"/>
                  <a:gd name="connsiteX12" fmla="*/ 313111 w 428625"/>
                  <a:gd name="connsiteY12" fmla="*/ 260390 h 351472"/>
                  <a:gd name="connsiteX13" fmla="*/ 330256 w 428625"/>
                  <a:gd name="connsiteY13" fmla="*/ 264247 h 351472"/>
                  <a:gd name="connsiteX14" fmla="*/ 349115 w 428625"/>
                  <a:gd name="connsiteY14" fmla="*/ 193524 h 351472"/>
                  <a:gd name="connsiteX15" fmla="*/ 360259 w 428625"/>
                  <a:gd name="connsiteY15" fmla="*/ 171236 h 351472"/>
                  <a:gd name="connsiteX16" fmla="*/ 420696 w 428625"/>
                  <a:gd name="connsiteY16" fmla="*/ 157091 h 351472"/>
                  <a:gd name="connsiteX17" fmla="*/ 427982 w 428625"/>
                  <a:gd name="connsiteY17" fmla="*/ 150662 h 351472"/>
                  <a:gd name="connsiteX18" fmla="*/ 353830 w 428625"/>
                  <a:gd name="connsiteY18" fmla="*/ 76939 h 351472"/>
                  <a:gd name="connsiteX19" fmla="*/ 227814 w 428625"/>
                  <a:gd name="connsiteY19" fmla="*/ 76939 h 351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8625" h="351472">
                    <a:moveTo>
                      <a:pt x="227814" y="76939"/>
                    </a:moveTo>
                    <a:lnTo>
                      <a:pt x="227814" y="76939"/>
                    </a:lnTo>
                    <a:lnTo>
                      <a:pt x="223528" y="72652"/>
                    </a:lnTo>
                    <a:lnTo>
                      <a:pt x="154091" y="3215"/>
                    </a:lnTo>
                    <a:cubicBezTo>
                      <a:pt x="152376" y="4929"/>
                      <a:pt x="151090" y="7072"/>
                      <a:pt x="149376" y="8787"/>
                    </a:cubicBezTo>
                    <a:cubicBezTo>
                      <a:pt x="105227" y="59794"/>
                      <a:pt x="56364" y="105656"/>
                      <a:pt x="11359" y="155377"/>
                    </a:cubicBezTo>
                    <a:cubicBezTo>
                      <a:pt x="9215" y="160091"/>
                      <a:pt x="6644" y="164378"/>
                      <a:pt x="3215" y="168235"/>
                    </a:cubicBezTo>
                    <a:lnTo>
                      <a:pt x="184094" y="349972"/>
                    </a:lnTo>
                    <a:cubicBezTo>
                      <a:pt x="187952" y="349972"/>
                      <a:pt x="192238" y="349972"/>
                      <a:pt x="196096" y="349544"/>
                    </a:cubicBezTo>
                    <a:cubicBezTo>
                      <a:pt x="221813" y="348258"/>
                      <a:pt x="244959" y="334542"/>
                      <a:pt x="265962" y="320826"/>
                    </a:cubicBezTo>
                    <a:cubicBezTo>
                      <a:pt x="268105" y="319540"/>
                      <a:pt x="270248" y="317826"/>
                      <a:pt x="272391" y="316539"/>
                    </a:cubicBezTo>
                    <a:cubicBezTo>
                      <a:pt x="271105" y="312253"/>
                      <a:pt x="270248" y="307967"/>
                      <a:pt x="270248" y="303681"/>
                    </a:cubicBezTo>
                    <a:cubicBezTo>
                      <a:pt x="270248" y="280106"/>
                      <a:pt x="289536" y="260390"/>
                      <a:pt x="313111" y="260390"/>
                    </a:cubicBezTo>
                    <a:cubicBezTo>
                      <a:pt x="319111" y="260390"/>
                      <a:pt x="325112" y="261676"/>
                      <a:pt x="330256" y="264247"/>
                    </a:cubicBezTo>
                    <a:cubicBezTo>
                      <a:pt x="343543" y="243673"/>
                      <a:pt x="345686" y="217527"/>
                      <a:pt x="349115" y="193524"/>
                    </a:cubicBezTo>
                    <a:cubicBezTo>
                      <a:pt x="349972" y="184952"/>
                      <a:pt x="354687" y="177665"/>
                      <a:pt x="360259" y="171236"/>
                    </a:cubicBezTo>
                    <a:cubicBezTo>
                      <a:pt x="380405" y="167378"/>
                      <a:pt x="403122" y="170378"/>
                      <a:pt x="420696" y="157091"/>
                    </a:cubicBezTo>
                    <a:cubicBezTo>
                      <a:pt x="423267" y="155377"/>
                      <a:pt x="425839" y="153233"/>
                      <a:pt x="427982" y="150662"/>
                    </a:cubicBezTo>
                    <a:lnTo>
                      <a:pt x="353830" y="76939"/>
                    </a:lnTo>
                    <a:lnTo>
                      <a:pt x="227814" y="769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18D20A36-3437-45E7-ABAF-2C34FD9B9A4B}"/>
                  </a:ext>
                </a:extLst>
              </p:cNvPr>
              <p:cNvSpPr/>
              <p:nvPr/>
            </p:nvSpPr>
            <p:spPr>
              <a:xfrm>
                <a:off x="5269825" y="3049881"/>
                <a:ext cx="42863" cy="47149"/>
              </a:xfrm>
              <a:custGeom>
                <a:avLst/>
                <a:gdLst>
                  <a:gd name="connsiteX0" fmla="*/ 3215 w 42862"/>
                  <a:gd name="connsiteY0" fmla="*/ 3215 h 47148"/>
                  <a:gd name="connsiteX1" fmla="*/ 28504 w 42862"/>
                  <a:gd name="connsiteY1" fmla="*/ 44791 h 47148"/>
                  <a:gd name="connsiteX2" fmla="*/ 42648 w 42862"/>
                  <a:gd name="connsiteY2" fmla="*/ 30647 h 47148"/>
                  <a:gd name="connsiteX3" fmla="*/ 6644 w 42862"/>
                  <a:gd name="connsiteY3" fmla="*/ 3215 h 47148"/>
                  <a:gd name="connsiteX4" fmla="*/ 3215 w 42862"/>
                  <a:gd name="connsiteY4" fmla="*/ 3215 h 4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62" h="47148">
                    <a:moveTo>
                      <a:pt x="3215" y="3215"/>
                    </a:moveTo>
                    <a:cubicBezTo>
                      <a:pt x="11359" y="16931"/>
                      <a:pt x="19931" y="31075"/>
                      <a:pt x="28504" y="44791"/>
                    </a:cubicBezTo>
                    <a:lnTo>
                      <a:pt x="42648" y="30647"/>
                    </a:lnTo>
                    <a:cubicBezTo>
                      <a:pt x="30647" y="21217"/>
                      <a:pt x="18645" y="12216"/>
                      <a:pt x="6644" y="3215"/>
                    </a:cubicBez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49B657A0-38E4-42E1-BE77-2523BC563E1F}"/>
                  </a:ext>
                </a:extLst>
              </p:cNvPr>
              <p:cNvSpPr/>
              <p:nvPr/>
            </p:nvSpPr>
            <p:spPr>
              <a:xfrm>
                <a:off x="4361140" y="2670119"/>
                <a:ext cx="501491" cy="1032986"/>
              </a:xfrm>
              <a:custGeom>
                <a:avLst/>
                <a:gdLst>
                  <a:gd name="connsiteX0" fmla="*/ 337114 w 501491"/>
                  <a:gd name="connsiteY0" fmla="*/ 745593 h 1032986"/>
                  <a:gd name="connsiteX1" fmla="*/ 337114 w 501491"/>
                  <a:gd name="connsiteY1" fmla="*/ 745593 h 1032986"/>
                  <a:gd name="connsiteX2" fmla="*/ 328113 w 501491"/>
                  <a:gd name="connsiteY2" fmla="*/ 734878 h 1032986"/>
                  <a:gd name="connsiteX3" fmla="*/ 328113 w 501491"/>
                  <a:gd name="connsiteY3" fmla="*/ 737878 h 1032986"/>
                  <a:gd name="connsiteX4" fmla="*/ 285679 w 501491"/>
                  <a:gd name="connsiteY4" fmla="*/ 780740 h 1032986"/>
                  <a:gd name="connsiteX5" fmla="*/ 242387 w 501491"/>
                  <a:gd name="connsiteY5" fmla="*/ 737878 h 1032986"/>
                  <a:gd name="connsiteX6" fmla="*/ 250531 w 501491"/>
                  <a:gd name="connsiteY6" fmla="*/ 713018 h 1032986"/>
                  <a:gd name="connsiteX7" fmla="*/ 194810 w 501491"/>
                  <a:gd name="connsiteY7" fmla="*/ 657296 h 1032986"/>
                  <a:gd name="connsiteX8" fmla="*/ 190524 w 501491"/>
                  <a:gd name="connsiteY8" fmla="*/ 653010 h 1032986"/>
                  <a:gd name="connsiteX9" fmla="*/ 190524 w 501491"/>
                  <a:gd name="connsiteY9" fmla="*/ 402264 h 1032986"/>
                  <a:gd name="connsiteX10" fmla="*/ 138660 w 501491"/>
                  <a:gd name="connsiteY10" fmla="*/ 350401 h 1032986"/>
                  <a:gd name="connsiteX11" fmla="*/ 134374 w 501491"/>
                  <a:gd name="connsiteY11" fmla="*/ 346115 h 1032986"/>
                  <a:gd name="connsiteX12" fmla="*/ 134374 w 501491"/>
                  <a:gd name="connsiteY12" fmla="*/ 8787 h 1032986"/>
                  <a:gd name="connsiteX13" fmla="*/ 111228 w 501491"/>
                  <a:gd name="connsiteY13" fmla="*/ 3215 h 1032986"/>
                  <a:gd name="connsiteX14" fmla="*/ 111228 w 501491"/>
                  <a:gd name="connsiteY14" fmla="*/ 361117 h 1032986"/>
                  <a:gd name="connsiteX15" fmla="*/ 141232 w 501491"/>
                  <a:gd name="connsiteY15" fmla="*/ 391120 h 1032986"/>
                  <a:gd name="connsiteX16" fmla="*/ 146804 w 501491"/>
                  <a:gd name="connsiteY16" fmla="*/ 396692 h 1032986"/>
                  <a:gd name="connsiteX17" fmla="*/ 146804 w 501491"/>
                  <a:gd name="connsiteY17" fmla="*/ 530852 h 1032986"/>
                  <a:gd name="connsiteX18" fmla="*/ 159234 w 501491"/>
                  <a:gd name="connsiteY18" fmla="*/ 561285 h 1032986"/>
                  <a:gd name="connsiteX19" fmla="*/ 116372 w 501491"/>
                  <a:gd name="connsiteY19" fmla="*/ 603718 h 1032986"/>
                  <a:gd name="connsiteX20" fmla="*/ 73081 w 501491"/>
                  <a:gd name="connsiteY20" fmla="*/ 561285 h 1032986"/>
                  <a:gd name="connsiteX21" fmla="*/ 107371 w 501491"/>
                  <a:gd name="connsiteY21" fmla="*/ 519279 h 1032986"/>
                  <a:gd name="connsiteX22" fmla="*/ 107371 w 501491"/>
                  <a:gd name="connsiteY22" fmla="*/ 413409 h 1032986"/>
                  <a:gd name="connsiteX23" fmla="*/ 77367 w 501491"/>
                  <a:gd name="connsiteY23" fmla="*/ 382976 h 1032986"/>
                  <a:gd name="connsiteX24" fmla="*/ 71795 w 501491"/>
                  <a:gd name="connsiteY24" fmla="*/ 376976 h 1032986"/>
                  <a:gd name="connsiteX25" fmla="*/ 71795 w 501491"/>
                  <a:gd name="connsiteY25" fmla="*/ 30647 h 1032986"/>
                  <a:gd name="connsiteX26" fmla="*/ 51221 w 501491"/>
                  <a:gd name="connsiteY26" fmla="*/ 211955 h 1032986"/>
                  <a:gd name="connsiteX27" fmla="*/ 29361 w 501491"/>
                  <a:gd name="connsiteY27" fmla="*/ 322540 h 1032986"/>
                  <a:gd name="connsiteX28" fmla="*/ 29361 w 501491"/>
                  <a:gd name="connsiteY28" fmla="*/ 621721 h 1032986"/>
                  <a:gd name="connsiteX29" fmla="*/ 104370 w 501491"/>
                  <a:gd name="connsiteY29" fmla="*/ 696730 h 1032986"/>
                  <a:gd name="connsiteX30" fmla="*/ 116372 w 501491"/>
                  <a:gd name="connsiteY30" fmla="*/ 695015 h 1032986"/>
                  <a:gd name="connsiteX31" fmla="*/ 159234 w 501491"/>
                  <a:gd name="connsiteY31" fmla="*/ 737878 h 1032986"/>
                  <a:gd name="connsiteX32" fmla="*/ 116372 w 501491"/>
                  <a:gd name="connsiteY32" fmla="*/ 780740 h 1032986"/>
                  <a:gd name="connsiteX33" fmla="*/ 73081 w 501491"/>
                  <a:gd name="connsiteY33" fmla="*/ 737878 h 1032986"/>
                  <a:gd name="connsiteX34" fmla="*/ 80367 w 501491"/>
                  <a:gd name="connsiteY34" fmla="*/ 714303 h 1032986"/>
                  <a:gd name="connsiteX35" fmla="*/ 4929 w 501491"/>
                  <a:gd name="connsiteY35" fmla="*/ 638437 h 1032986"/>
                  <a:gd name="connsiteX36" fmla="*/ 3215 w 501491"/>
                  <a:gd name="connsiteY36" fmla="*/ 636722 h 1032986"/>
                  <a:gd name="connsiteX37" fmla="*/ 7501 w 501491"/>
                  <a:gd name="connsiteY37" fmla="*/ 656011 h 1032986"/>
                  <a:gd name="connsiteX38" fmla="*/ 41791 w 501491"/>
                  <a:gd name="connsiteY38" fmla="*/ 799171 h 1032986"/>
                  <a:gd name="connsiteX39" fmla="*/ 178951 w 501491"/>
                  <a:gd name="connsiteY39" fmla="*/ 799171 h 1032986"/>
                  <a:gd name="connsiteX40" fmla="*/ 183237 w 501491"/>
                  <a:gd name="connsiteY40" fmla="*/ 803458 h 1032986"/>
                  <a:gd name="connsiteX41" fmla="*/ 218813 w 501491"/>
                  <a:gd name="connsiteY41" fmla="*/ 839033 h 1032986"/>
                  <a:gd name="connsiteX42" fmla="*/ 218813 w 501491"/>
                  <a:gd name="connsiteY42" fmla="*/ 977479 h 1032986"/>
                  <a:gd name="connsiteX43" fmla="*/ 271534 w 501491"/>
                  <a:gd name="connsiteY43" fmla="*/ 1030200 h 1032986"/>
                  <a:gd name="connsiteX44" fmla="*/ 350401 w 501491"/>
                  <a:gd name="connsiteY44" fmla="*/ 1024628 h 1032986"/>
                  <a:gd name="connsiteX45" fmla="*/ 371832 w 501491"/>
                  <a:gd name="connsiteY45" fmla="*/ 1016484 h 1032986"/>
                  <a:gd name="connsiteX46" fmla="*/ 371404 w 501491"/>
                  <a:gd name="connsiteY46" fmla="*/ 986480 h 1032986"/>
                  <a:gd name="connsiteX47" fmla="*/ 443413 w 501491"/>
                  <a:gd name="connsiteY47" fmla="*/ 987766 h 1032986"/>
                  <a:gd name="connsiteX48" fmla="*/ 449413 w 501491"/>
                  <a:gd name="connsiteY48" fmla="*/ 962906 h 1032986"/>
                  <a:gd name="connsiteX49" fmla="*/ 337971 w 501491"/>
                  <a:gd name="connsiteY49" fmla="*/ 962906 h 1032986"/>
                  <a:gd name="connsiteX50" fmla="*/ 335399 w 501491"/>
                  <a:gd name="connsiteY50" fmla="*/ 959906 h 1032986"/>
                  <a:gd name="connsiteX51" fmla="*/ 311825 w 501491"/>
                  <a:gd name="connsiteY51" fmla="*/ 936331 h 1032986"/>
                  <a:gd name="connsiteX52" fmla="*/ 286964 w 501491"/>
                  <a:gd name="connsiteY52" fmla="*/ 944475 h 1032986"/>
                  <a:gd name="connsiteX53" fmla="*/ 244102 w 501491"/>
                  <a:gd name="connsiteY53" fmla="*/ 901184 h 1032986"/>
                  <a:gd name="connsiteX54" fmla="*/ 286964 w 501491"/>
                  <a:gd name="connsiteY54" fmla="*/ 858750 h 1032986"/>
                  <a:gd name="connsiteX55" fmla="*/ 329827 w 501491"/>
                  <a:gd name="connsiteY55" fmla="*/ 901184 h 1032986"/>
                  <a:gd name="connsiteX56" fmla="*/ 324683 w 501491"/>
                  <a:gd name="connsiteY56" fmla="*/ 921758 h 1032986"/>
                  <a:gd name="connsiteX57" fmla="*/ 346115 w 501491"/>
                  <a:gd name="connsiteY57" fmla="*/ 943189 h 1032986"/>
                  <a:gd name="connsiteX58" fmla="*/ 441270 w 501491"/>
                  <a:gd name="connsiteY58" fmla="*/ 943189 h 1032986"/>
                  <a:gd name="connsiteX59" fmla="*/ 393692 w 501491"/>
                  <a:gd name="connsiteY59" fmla="*/ 921330 h 1032986"/>
                  <a:gd name="connsiteX60" fmla="*/ 353401 w 501491"/>
                  <a:gd name="connsiteY60" fmla="*/ 889611 h 1032986"/>
                  <a:gd name="connsiteX61" fmla="*/ 480703 w 501491"/>
                  <a:gd name="connsiteY61" fmla="*/ 920901 h 1032986"/>
                  <a:gd name="connsiteX62" fmla="*/ 498277 w 501491"/>
                  <a:gd name="connsiteY62" fmla="*/ 887897 h 1032986"/>
                  <a:gd name="connsiteX63" fmla="*/ 463558 w 501491"/>
                  <a:gd name="connsiteY63" fmla="*/ 853178 h 1032986"/>
                  <a:gd name="connsiteX64" fmla="*/ 337114 w 501491"/>
                  <a:gd name="connsiteY64" fmla="*/ 745593 h 103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501491" h="1032986">
                    <a:moveTo>
                      <a:pt x="337114" y="745593"/>
                    </a:moveTo>
                    <a:lnTo>
                      <a:pt x="337114" y="745593"/>
                    </a:lnTo>
                    <a:cubicBezTo>
                      <a:pt x="333685" y="742164"/>
                      <a:pt x="330684" y="738735"/>
                      <a:pt x="328113" y="734878"/>
                    </a:cubicBezTo>
                    <a:cubicBezTo>
                      <a:pt x="328113" y="735735"/>
                      <a:pt x="328113" y="737021"/>
                      <a:pt x="328113" y="737878"/>
                    </a:cubicBezTo>
                    <a:cubicBezTo>
                      <a:pt x="328113" y="761452"/>
                      <a:pt x="309253" y="780740"/>
                      <a:pt x="285679" y="780740"/>
                    </a:cubicBezTo>
                    <a:cubicBezTo>
                      <a:pt x="262104" y="780740"/>
                      <a:pt x="242387" y="761881"/>
                      <a:pt x="242387" y="737878"/>
                    </a:cubicBezTo>
                    <a:cubicBezTo>
                      <a:pt x="242387" y="728448"/>
                      <a:pt x="245388" y="719876"/>
                      <a:pt x="250531" y="713018"/>
                    </a:cubicBezTo>
                    <a:lnTo>
                      <a:pt x="194810" y="657296"/>
                    </a:lnTo>
                    <a:lnTo>
                      <a:pt x="190524" y="653010"/>
                    </a:lnTo>
                    <a:lnTo>
                      <a:pt x="190524" y="402264"/>
                    </a:lnTo>
                    <a:lnTo>
                      <a:pt x="138660" y="350401"/>
                    </a:lnTo>
                    <a:lnTo>
                      <a:pt x="134374" y="346115"/>
                    </a:lnTo>
                    <a:lnTo>
                      <a:pt x="134374" y="8787"/>
                    </a:lnTo>
                    <a:cubicBezTo>
                      <a:pt x="126659" y="7072"/>
                      <a:pt x="118943" y="5358"/>
                      <a:pt x="111228" y="3215"/>
                    </a:cubicBezTo>
                    <a:lnTo>
                      <a:pt x="111228" y="361117"/>
                    </a:lnTo>
                    <a:lnTo>
                      <a:pt x="141232" y="391120"/>
                    </a:lnTo>
                    <a:lnTo>
                      <a:pt x="146804" y="396692"/>
                    </a:lnTo>
                    <a:lnTo>
                      <a:pt x="146804" y="530852"/>
                    </a:lnTo>
                    <a:cubicBezTo>
                      <a:pt x="154519" y="538567"/>
                      <a:pt x="159234" y="549712"/>
                      <a:pt x="159234" y="561285"/>
                    </a:cubicBezTo>
                    <a:cubicBezTo>
                      <a:pt x="159234" y="584859"/>
                      <a:pt x="140375" y="603718"/>
                      <a:pt x="116372" y="603718"/>
                    </a:cubicBezTo>
                    <a:cubicBezTo>
                      <a:pt x="92797" y="603718"/>
                      <a:pt x="73081" y="584859"/>
                      <a:pt x="73081" y="561285"/>
                    </a:cubicBezTo>
                    <a:cubicBezTo>
                      <a:pt x="73081" y="540710"/>
                      <a:pt x="87654" y="523137"/>
                      <a:pt x="107371" y="519279"/>
                    </a:cubicBezTo>
                    <a:lnTo>
                      <a:pt x="107371" y="413409"/>
                    </a:lnTo>
                    <a:lnTo>
                      <a:pt x="77367" y="382976"/>
                    </a:lnTo>
                    <a:lnTo>
                      <a:pt x="71795" y="376976"/>
                    </a:lnTo>
                    <a:lnTo>
                      <a:pt x="71795" y="30647"/>
                    </a:lnTo>
                    <a:cubicBezTo>
                      <a:pt x="62794" y="90654"/>
                      <a:pt x="57650" y="151519"/>
                      <a:pt x="51221" y="211955"/>
                    </a:cubicBezTo>
                    <a:cubicBezTo>
                      <a:pt x="47792" y="249674"/>
                      <a:pt x="39219" y="286107"/>
                      <a:pt x="29361" y="322540"/>
                    </a:cubicBezTo>
                    <a:lnTo>
                      <a:pt x="29361" y="621721"/>
                    </a:lnTo>
                    <a:lnTo>
                      <a:pt x="104370" y="696730"/>
                    </a:lnTo>
                    <a:cubicBezTo>
                      <a:pt x="108228" y="695444"/>
                      <a:pt x="112514" y="695015"/>
                      <a:pt x="116372" y="695015"/>
                    </a:cubicBezTo>
                    <a:cubicBezTo>
                      <a:pt x="139946" y="695015"/>
                      <a:pt x="159234" y="714303"/>
                      <a:pt x="159234" y="737878"/>
                    </a:cubicBezTo>
                    <a:cubicBezTo>
                      <a:pt x="159234" y="761452"/>
                      <a:pt x="140375" y="780740"/>
                      <a:pt x="116372" y="780740"/>
                    </a:cubicBezTo>
                    <a:cubicBezTo>
                      <a:pt x="92369" y="780740"/>
                      <a:pt x="73081" y="761881"/>
                      <a:pt x="73081" y="737878"/>
                    </a:cubicBezTo>
                    <a:cubicBezTo>
                      <a:pt x="73081" y="729305"/>
                      <a:pt x="75652" y="721162"/>
                      <a:pt x="80367" y="714303"/>
                    </a:cubicBezTo>
                    <a:lnTo>
                      <a:pt x="4929" y="638437"/>
                    </a:lnTo>
                    <a:lnTo>
                      <a:pt x="3215" y="636722"/>
                    </a:lnTo>
                    <a:cubicBezTo>
                      <a:pt x="4501" y="643152"/>
                      <a:pt x="5786" y="649581"/>
                      <a:pt x="7501" y="656011"/>
                    </a:cubicBezTo>
                    <a:cubicBezTo>
                      <a:pt x="18645" y="704017"/>
                      <a:pt x="29789" y="751594"/>
                      <a:pt x="41791" y="799171"/>
                    </a:cubicBezTo>
                    <a:lnTo>
                      <a:pt x="178951" y="799171"/>
                    </a:lnTo>
                    <a:lnTo>
                      <a:pt x="183237" y="803458"/>
                    </a:lnTo>
                    <a:lnTo>
                      <a:pt x="218813" y="839033"/>
                    </a:lnTo>
                    <a:lnTo>
                      <a:pt x="218813" y="977479"/>
                    </a:lnTo>
                    <a:lnTo>
                      <a:pt x="271534" y="1030200"/>
                    </a:lnTo>
                    <a:cubicBezTo>
                      <a:pt x="297680" y="1028486"/>
                      <a:pt x="323826" y="1026771"/>
                      <a:pt x="350401" y="1024628"/>
                    </a:cubicBezTo>
                    <a:cubicBezTo>
                      <a:pt x="357688" y="1023342"/>
                      <a:pt x="366689" y="1022913"/>
                      <a:pt x="371832" y="1016484"/>
                    </a:cubicBezTo>
                    <a:cubicBezTo>
                      <a:pt x="375261" y="1006626"/>
                      <a:pt x="370546" y="996339"/>
                      <a:pt x="371404" y="986480"/>
                    </a:cubicBezTo>
                    <a:cubicBezTo>
                      <a:pt x="395407" y="983480"/>
                      <a:pt x="419410" y="990767"/>
                      <a:pt x="443413" y="987766"/>
                    </a:cubicBezTo>
                    <a:cubicBezTo>
                      <a:pt x="451128" y="981766"/>
                      <a:pt x="451128" y="972336"/>
                      <a:pt x="449413" y="962906"/>
                    </a:cubicBezTo>
                    <a:lnTo>
                      <a:pt x="337971" y="962906"/>
                    </a:lnTo>
                    <a:lnTo>
                      <a:pt x="335399" y="959906"/>
                    </a:lnTo>
                    <a:lnTo>
                      <a:pt x="311825" y="936331"/>
                    </a:lnTo>
                    <a:cubicBezTo>
                      <a:pt x="304967" y="941475"/>
                      <a:pt x="296394" y="944475"/>
                      <a:pt x="286964" y="944475"/>
                    </a:cubicBezTo>
                    <a:cubicBezTo>
                      <a:pt x="263390" y="944475"/>
                      <a:pt x="244102" y="924758"/>
                      <a:pt x="244102" y="901184"/>
                    </a:cubicBezTo>
                    <a:cubicBezTo>
                      <a:pt x="244102" y="877610"/>
                      <a:pt x="263390" y="858750"/>
                      <a:pt x="286964" y="858750"/>
                    </a:cubicBezTo>
                    <a:cubicBezTo>
                      <a:pt x="310539" y="858750"/>
                      <a:pt x="329827" y="877610"/>
                      <a:pt x="329827" y="901184"/>
                    </a:cubicBezTo>
                    <a:cubicBezTo>
                      <a:pt x="329827" y="908471"/>
                      <a:pt x="328113" y="915757"/>
                      <a:pt x="324683" y="921758"/>
                    </a:cubicBezTo>
                    <a:lnTo>
                      <a:pt x="346115" y="943189"/>
                    </a:lnTo>
                    <a:lnTo>
                      <a:pt x="441270" y="943189"/>
                    </a:lnTo>
                    <a:cubicBezTo>
                      <a:pt x="429697" y="930331"/>
                      <a:pt x="408694" y="929902"/>
                      <a:pt x="393692" y="921330"/>
                    </a:cubicBezTo>
                    <a:cubicBezTo>
                      <a:pt x="379119" y="912757"/>
                      <a:pt x="364546" y="902470"/>
                      <a:pt x="353401" y="889611"/>
                    </a:cubicBezTo>
                    <a:cubicBezTo>
                      <a:pt x="393692" y="906328"/>
                      <a:pt x="435697" y="926044"/>
                      <a:pt x="480703" y="920901"/>
                    </a:cubicBezTo>
                    <a:cubicBezTo>
                      <a:pt x="494848" y="917043"/>
                      <a:pt x="498277" y="900755"/>
                      <a:pt x="498277" y="887897"/>
                    </a:cubicBezTo>
                    <a:lnTo>
                      <a:pt x="463558" y="853178"/>
                    </a:lnTo>
                    <a:cubicBezTo>
                      <a:pt x="417695" y="821460"/>
                      <a:pt x="375261" y="785455"/>
                      <a:pt x="337114" y="7455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13C3BF2-525C-41E3-9256-C6EB62C2011E}"/>
                  </a:ext>
                </a:extLst>
              </p:cNvPr>
              <p:cNvSpPr/>
              <p:nvPr/>
            </p:nvSpPr>
            <p:spPr>
              <a:xfrm>
                <a:off x="4789765" y="3260765"/>
                <a:ext cx="85725" cy="222885"/>
              </a:xfrm>
              <a:custGeom>
                <a:avLst/>
                <a:gdLst>
                  <a:gd name="connsiteX0" fmla="*/ 49506 w 85725"/>
                  <a:gd name="connsiteY0" fmla="*/ 175951 h 222885"/>
                  <a:gd name="connsiteX1" fmla="*/ 49506 w 85725"/>
                  <a:gd name="connsiteY1" fmla="*/ 73081 h 222885"/>
                  <a:gd name="connsiteX2" fmla="*/ 3215 w 85725"/>
                  <a:gd name="connsiteY2" fmla="*/ 3215 h 222885"/>
                  <a:gd name="connsiteX3" fmla="*/ 3215 w 85725"/>
                  <a:gd name="connsiteY3" fmla="*/ 172950 h 222885"/>
                  <a:gd name="connsiteX4" fmla="*/ 16502 w 85725"/>
                  <a:gd name="connsiteY4" fmla="*/ 196524 h 222885"/>
                  <a:gd name="connsiteX5" fmla="*/ 53364 w 85725"/>
                  <a:gd name="connsiteY5" fmla="*/ 216241 h 222885"/>
                  <a:gd name="connsiteX6" fmla="*/ 74366 w 85725"/>
                  <a:gd name="connsiteY6" fmla="*/ 221385 h 222885"/>
                  <a:gd name="connsiteX7" fmla="*/ 84225 w 85725"/>
                  <a:gd name="connsiteY7" fmla="*/ 211526 h 222885"/>
                  <a:gd name="connsiteX8" fmla="*/ 52078 w 85725"/>
                  <a:gd name="connsiteY8" fmla="*/ 179379 h 222885"/>
                  <a:gd name="connsiteX9" fmla="*/ 49506 w 85725"/>
                  <a:gd name="connsiteY9" fmla="*/ 175951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725" h="222885">
                    <a:moveTo>
                      <a:pt x="49506" y="175951"/>
                    </a:moveTo>
                    <a:lnTo>
                      <a:pt x="49506" y="73081"/>
                    </a:lnTo>
                    <a:cubicBezTo>
                      <a:pt x="35362" y="49078"/>
                      <a:pt x="19931" y="25932"/>
                      <a:pt x="3215" y="3215"/>
                    </a:cubicBezTo>
                    <a:lnTo>
                      <a:pt x="3215" y="172950"/>
                    </a:lnTo>
                    <a:cubicBezTo>
                      <a:pt x="7072" y="181094"/>
                      <a:pt x="11359" y="189238"/>
                      <a:pt x="16502" y="196524"/>
                    </a:cubicBezTo>
                    <a:cubicBezTo>
                      <a:pt x="25932" y="207669"/>
                      <a:pt x="40934" y="210241"/>
                      <a:pt x="53364" y="216241"/>
                    </a:cubicBezTo>
                    <a:cubicBezTo>
                      <a:pt x="60222" y="218813"/>
                      <a:pt x="67080" y="223099"/>
                      <a:pt x="74366" y="221385"/>
                    </a:cubicBezTo>
                    <a:cubicBezTo>
                      <a:pt x="78653" y="219242"/>
                      <a:pt x="82082" y="215813"/>
                      <a:pt x="84225" y="211526"/>
                    </a:cubicBezTo>
                    <a:lnTo>
                      <a:pt x="52078" y="179379"/>
                    </a:lnTo>
                    <a:lnTo>
                      <a:pt x="49506" y="17595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EBF6D9-410F-42EB-8D3B-2AF8F84EECC8}"/>
                  </a:ext>
                </a:extLst>
              </p:cNvPr>
              <p:cNvSpPr/>
              <p:nvPr/>
            </p:nvSpPr>
            <p:spPr>
              <a:xfrm>
                <a:off x="4522732" y="2682978"/>
                <a:ext cx="252889" cy="715804"/>
              </a:xfrm>
              <a:custGeom>
                <a:avLst/>
                <a:gdLst>
                  <a:gd name="connsiteX0" fmla="*/ 84225 w 252888"/>
                  <a:gd name="connsiteY0" fmla="*/ 361974 h 715803"/>
                  <a:gd name="connsiteX1" fmla="*/ 84225 w 252888"/>
                  <a:gd name="connsiteY1" fmla="*/ 361974 h 715803"/>
                  <a:gd name="connsiteX2" fmla="*/ 157091 w 252888"/>
                  <a:gd name="connsiteY2" fmla="*/ 179808 h 715803"/>
                  <a:gd name="connsiteX3" fmla="*/ 200382 w 252888"/>
                  <a:gd name="connsiteY3" fmla="*/ 105227 h 715803"/>
                  <a:gd name="connsiteX4" fmla="*/ 200382 w 252888"/>
                  <a:gd name="connsiteY4" fmla="*/ 65794 h 715803"/>
                  <a:gd name="connsiteX5" fmla="*/ 98369 w 252888"/>
                  <a:gd name="connsiteY5" fmla="*/ 30647 h 715803"/>
                  <a:gd name="connsiteX6" fmla="*/ 78224 w 252888"/>
                  <a:gd name="connsiteY6" fmla="*/ 35790 h 715803"/>
                  <a:gd name="connsiteX7" fmla="*/ 40934 w 252888"/>
                  <a:gd name="connsiteY7" fmla="*/ 13502 h 715803"/>
                  <a:gd name="connsiteX8" fmla="*/ 3215 w 252888"/>
                  <a:gd name="connsiteY8" fmla="*/ 3215 h 715803"/>
                  <a:gd name="connsiteX9" fmla="*/ 3215 w 252888"/>
                  <a:gd name="connsiteY9" fmla="*/ 321255 h 715803"/>
                  <a:gd name="connsiteX10" fmla="*/ 55078 w 252888"/>
                  <a:gd name="connsiteY10" fmla="*/ 372690 h 715803"/>
                  <a:gd name="connsiteX11" fmla="*/ 59365 w 252888"/>
                  <a:gd name="connsiteY11" fmla="*/ 376976 h 715803"/>
                  <a:gd name="connsiteX12" fmla="*/ 59365 w 252888"/>
                  <a:gd name="connsiteY12" fmla="*/ 627721 h 715803"/>
                  <a:gd name="connsiteX13" fmla="*/ 114657 w 252888"/>
                  <a:gd name="connsiteY13" fmla="*/ 683014 h 715803"/>
                  <a:gd name="connsiteX14" fmla="*/ 124944 w 252888"/>
                  <a:gd name="connsiteY14" fmla="*/ 681728 h 715803"/>
                  <a:gd name="connsiteX15" fmla="*/ 149804 w 252888"/>
                  <a:gd name="connsiteY15" fmla="*/ 689872 h 715803"/>
                  <a:gd name="connsiteX16" fmla="*/ 148519 w 252888"/>
                  <a:gd name="connsiteY16" fmla="*/ 686014 h 715803"/>
                  <a:gd name="connsiteX17" fmla="*/ 152376 w 252888"/>
                  <a:gd name="connsiteY17" fmla="*/ 671870 h 715803"/>
                  <a:gd name="connsiteX18" fmla="*/ 204240 w 252888"/>
                  <a:gd name="connsiteY18" fmla="*/ 671441 h 715803"/>
                  <a:gd name="connsiteX19" fmla="*/ 228671 w 252888"/>
                  <a:gd name="connsiteY19" fmla="*/ 695873 h 715803"/>
                  <a:gd name="connsiteX20" fmla="*/ 251389 w 252888"/>
                  <a:gd name="connsiteY20" fmla="*/ 716447 h 715803"/>
                  <a:gd name="connsiteX21" fmla="*/ 251389 w 252888"/>
                  <a:gd name="connsiteY21" fmla="*/ 554855 h 715803"/>
                  <a:gd name="connsiteX22" fmla="*/ 190524 w 252888"/>
                  <a:gd name="connsiteY22" fmla="*/ 502991 h 715803"/>
                  <a:gd name="connsiteX23" fmla="*/ 163520 w 252888"/>
                  <a:gd name="connsiteY23" fmla="*/ 529995 h 715803"/>
                  <a:gd name="connsiteX24" fmla="*/ 167378 w 252888"/>
                  <a:gd name="connsiteY24" fmla="*/ 548426 h 715803"/>
                  <a:gd name="connsiteX25" fmla="*/ 124944 w 252888"/>
                  <a:gd name="connsiteY25" fmla="*/ 590859 h 715803"/>
                  <a:gd name="connsiteX26" fmla="*/ 81653 w 252888"/>
                  <a:gd name="connsiteY26" fmla="*/ 548426 h 715803"/>
                  <a:gd name="connsiteX27" fmla="*/ 124944 w 252888"/>
                  <a:gd name="connsiteY27" fmla="*/ 505563 h 715803"/>
                  <a:gd name="connsiteX28" fmla="*/ 151519 w 252888"/>
                  <a:gd name="connsiteY28" fmla="*/ 514993 h 715803"/>
                  <a:gd name="connsiteX29" fmla="*/ 173379 w 252888"/>
                  <a:gd name="connsiteY29" fmla="*/ 493133 h 715803"/>
                  <a:gd name="connsiteX30" fmla="*/ 128802 w 252888"/>
                  <a:gd name="connsiteY30" fmla="*/ 474273 h 715803"/>
                  <a:gd name="connsiteX31" fmla="*/ 76938 w 252888"/>
                  <a:gd name="connsiteY31" fmla="*/ 469130 h 715803"/>
                  <a:gd name="connsiteX32" fmla="*/ 64937 w 252888"/>
                  <a:gd name="connsiteY32" fmla="*/ 454557 h 715803"/>
                  <a:gd name="connsiteX33" fmla="*/ 84225 w 252888"/>
                  <a:gd name="connsiteY33" fmla="*/ 361974 h 715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2888" h="715803">
                    <a:moveTo>
                      <a:pt x="84225" y="361974"/>
                    </a:moveTo>
                    <a:lnTo>
                      <a:pt x="84225" y="361974"/>
                    </a:lnTo>
                    <a:cubicBezTo>
                      <a:pt x="103942" y="299823"/>
                      <a:pt x="124516" y="236815"/>
                      <a:pt x="157091" y="179808"/>
                    </a:cubicBezTo>
                    <a:cubicBezTo>
                      <a:pt x="171236" y="154519"/>
                      <a:pt x="185809" y="129659"/>
                      <a:pt x="200382" y="105227"/>
                    </a:cubicBezTo>
                    <a:lnTo>
                      <a:pt x="200382" y="65794"/>
                    </a:lnTo>
                    <a:cubicBezTo>
                      <a:pt x="166521" y="53364"/>
                      <a:pt x="132659" y="41362"/>
                      <a:pt x="98369" y="30647"/>
                    </a:cubicBezTo>
                    <a:cubicBezTo>
                      <a:pt x="92369" y="34076"/>
                      <a:pt x="85511" y="35790"/>
                      <a:pt x="78224" y="35790"/>
                    </a:cubicBezTo>
                    <a:cubicBezTo>
                      <a:pt x="61936" y="35790"/>
                      <a:pt x="48220" y="26789"/>
                      <a:pt x="40934" y="13502"/>
                    </a:cubicBezTo>
                    <a:cubicBezTo>
                      <a:pt x="28504" y="10073"/>
                      <a:pt x="15645" y="6644"/>
                      <a:pt x="3215" y="3215"/>
                    </a:cubicBezTo>
                    <a:lnTo>
                      <a:pt x="3215" y="321255"/>
                    </a:lnTo>
                    <a:lnTo>
                      <a:pt x="55078" y="372690"/>
                    </a:lnTo>
                    <a:lnTo>
                      <a:pt x="59365" y="376976"/>
                    </a:lnTo>
                    <a:lnTo>
                      <a:pt x="59365" y="627721"/>
                    </a:lnTo>
                    <a:lnTo>
                      <a:pt x="114657" y="683014"/>
                    </a:lnTo>
                    <a:cubicBezTo>
                      <a:pt x="118086" y="682157"/>
                      <a:pt x="121087" y="681728"/>
                      <a:pt x="124944" y="681728"/>
                    </a:cubicBezTo>
                    <a:cubicBezTo>
                      <a:pt x="134374" y="681728"/>
                      <a:pt x="142946" y="684728"/>
                      <a:pt x="149804" y="689872"/>
                    </a:cubicBezTo>
                    <a:cubicBezTo>
                      <a:pt x="149376" y="688586"/>
                      <a:pt x="148947" y="687300"/>
                      <a:pt x="148519" y="686014"/>
                    </a:cubicBezTo>
                    <a:cubicBezTo>
                      <a:pt x="147233" y="681300"/>
                      <a:pt x="145947" y="673584"/>
                      <a:pt x="152376" y="671870"/>
                    </a:cubicBezTo>
                    <a:cubicBezTo>
                      <a:pt x="169521" y="667583"/>
                      <a:pt x="187095" y="668869"/>
                      <a:pt x="204240" y="671441"/>
                    </a:cubicBezTo>
                    <a:cubicBezTo>
                      <a:pt x="211098" y="680871"/>
                      <a:pt x="221385" y="686443"/>
                      <a:pt x="228671" y="695873"/>
                    </a:cubicBezTo>
                    <a:cubicBezTo>
                      <a:pt x="235529" y="703588"/>
                      <a:pt x="244102" y="709160"/>
                      <a:pt x="251389" y="716447"/>
                    </a:cubicBezTo>
                    <a:lnTo>
                      <a:pt x="251389" y="554855"/>
                    </a:lnTo>
                    <a:cubicBezTo>
                      <a:pt x="233815" y="534281"/>
                      <a:pt x="213241" y="517136"/>
                      <a:pt x="190524" y="502991"/>
                    </a:cubicBezTo>
                    <a:lnTo>
                      <a:pt x="163520" y="529995"/>
                    </a:lnTo>
                    <a:cubicBezTo>
                      <a:pt x="166092" y="535567"/>
                      <a:pt x="167378" y="541996"/>
                      <a:pt x="167378" y="548426"/>
                    </a:cubicBezTo>
                    <a:cubicBezTo>
                      <a:pt x="167378" y="572000"/>
                      <a:pt x="148519" y="590859"/>
                      <a:pt x="124944" y="590859"/>
                    </a:cubicBezTo>
                    <a:cubicBezTo>
                      <a:pt x="101370" y="590859"/>
                      <a:pt x="81653" y="572000"/>
                      <a:pt x="81653" y="548426"/>
                    </a:cubicBezTo>
                    <a:cubicBezTo>
                      <a:pt x="81653" y="524851"/>
                      <a:pt x="100941" y="505563"/>
                      <a:pt x="124944" y="505563"/>
                    </a:cubicBezTo>
                    <a:cubicBezTo>
                      <a:pt x="135231" y="505563"/>
                      <a:pt x="144232" y="508992"/>
                      <a:pt x="151519" y="514993"/>
                    </a:cubicBezTo>
                    <a:lnTo>
                      <a:pt x="173379" y="493133"/>
                    </a:lnTo>
                    <a:cubicBezTo>
                      <a:pt x="159234" y="485418"/>
                      <a:pt x="144232" y="479417"/>
                      <a:pt x="128802" y="474273"/>
                    </a:cubicBezTo>
                    <a:cubicBezTo>
                      <a:pt x="112085" y="468273"/>
                      <a:pt x="94083" y="471273"/>
                      <a:pt x="76938" y="469130"/>
                    </a:cubicBezTo>
                    <a:cubicBezTo>
                      <a:pt x="69652" y="468273"/>
                      <a:pt x="62794" y="462701"/>
                      <a:pt x="64937" y="454557"/>
                    </a:cubicBezTo>
                    <a:cubicBezTo>
                      <a:pt x="65794" y="422838"/>
                      <a:pt x="75652" y="392406"/>
                      <a:pt x="84225" y="3619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AA497CEA-4CBE-4303-8AB4-37BDB20CD16F}"/>
                  </a:ext>
                </a:extLst>
              </p:cNvPr>
              <p:cNvSpPr/>
              <p:nvPr/>
            </p:nvSpPr>
            <p:spPr>
              <a:xfrm>
                <a:off x="4855345" y="3372207"/>
                <a:ext cx="12859" cy="64294"/>
              </a:xfrm>
              <a:custGeom>
                <a:avLst/>
                <a:gdLst>
                  <a:gd name="connsiteX0" fmla="*/ 3215 w 12858"/>
                  <a:gd name="connsiteY0" fmla="*/ 3215 h 64293"/>
                  <a:gd name="connsiteX1" fmla="*/ 3215 w 12858"/>
                  <a:gd name="connsiteY1" fmla="*/ 3215 h 64293"/>
                  <a:gd name="connsiteX2" fmla="*/ 3215 w 12858"/>
                  <a:gd name="connsiteY2" fmla="*/ 56793 h 64293"/>
                  <a:gd name="connsiteX3" fmla="*/ 9644 w 12858"/>
                  <a:gd name="connsiteY3" fmla="*/ 63222 h 64293"/>
                  <a:gd name="connsiteX4" fmla="*/ 6215 w 12858"/>
                  <a:gd name="connsiteY4" fmla="*/ 42648 h 64293"/>
                  <a:gd name="connsiteX5" fmla="*/ 3215 w 12858"/>
                  <a:gd name="connsiteY5" fmla="*/ 3215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58" h="64293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56793"/>
                    </a:lnTo>
                    <a:lnTo>
                      <a:pt x="9644" y="63222"/>
                    </a:lnTo>
                    <a:cubicBezTo>
                      <a:pt x="7501" y="56793"/>
                      <a:pt x="6215" y="49935"/>
                      <a:pt x="6215" y="42648"/>
                    </a:cubicBezTo>
                    <a:cubicBezTo>
                      <a:pt x="6215" y="29361"/>
                      <a:pt x="6215" y="16073"/>
                      <a:pt x="32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A72B95E-F9EC-4CAA-8130-8B3832A4EC41}"/>
                  </a:ext>
                </a:extLst>
              </p:cNvPr>
              <p:cNvSpPr/>
              <p:nvPr/>
            </p:nvSpPr>
            <p:spPr>
              <a:xfrm>
                <a:off x="4870775" y="1471255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412F6674-AB18-439F-BC5E-9C064FFF0CEE}"/>
                  </a:ext>
                </a:extLst>
              </p:cNvPr>
              <p:cNvSpPr/>
              <p:nvPr/>
            </p:nvSpPr>
            <p:spPr>
              <a:xfrm>
                <a:off x="4440864" y="1471255"/>
                <a:ext cx="501491" cy="1268730"/>
              </a:xfrm>
              <a:custGeom>
                <a:avLst/>
                <a:gdLst>
                  <a:gd name="connsiteX0" fmla="*/ 433126 w 501491"/>
                  <a:gd name="connsiteY0" fmla="*/ 3215 h 1268730"/>
                  <a:gd name="connsiteX1" fmla="*/ 416838 w 501491"/>
                  <a:gd name="connsiteY1" fmla="*/ 70509 h 1268730"/>
                  <a:gd name="connsiteX2" fmla="*/ 405694 w 501491"/>
                  <a:gd name="connsiteY2" fmla="*/ 232100 h 1268730"/>
                  <a:gd name="connsiteX3" fmla="*/ 389406 w 501491"/>
                  <a:gd name="connsiteY3" fmla="*/ 336256 h 1268730"/>
                  <a:gd name="connsiteX4" fmla="*/ 322969 w 501491"/>
                  <a:gd name="connsiteY4" fmla="*/ 468273 h 1268730"/>
                  <a:gd name="connsiteX5" fmla="*/ 238101 w 501491"/>
                  <a:gd name="connsiteY5" fmla="*/ 690301 h 1268730"/>
                  <a:gd name="connsiteX6" fmla="*/ 186666 w 501491"/>
                  <a:gd name="connsiteY6" fmla="*/ 773454 h 1268730"/>
                  <a:gd name="connsiteX7" fmla="*/ 64937 w 501491"/>
                  <a:gd name="connsiteY7" fmla="*/ 981337 h 1268730"/>
                  <a:gd name="connsiteX8" fmla="*/ 7501 w 501491"/>
                  <a:gd name="connsiteY8" fmla="*/ 1152358 h 1268730"/>
                  <a:gd name="connsiteX9" fmla="*/ 3215 w 501491"/>
                  <a:gd name="connsiteY9" fmla="*/ 1172075 h 1268730"/>
                  <a:gd name="connsiteX10" fmla="*/ 313539 w 501491"/>
                  <a:gd name="connsiteY10" fmla="*/ 1265944 h 1268730"/>
                  <a:gd name="connsiteX11" fmla="*/ 458415 w 501491"/>
                  <a:gd name="connsiteY11" fmla="*/ 1030629 h 1268730"/>
                  <a:gd name="connsiteX12" fmla="*/ 476845 w 501491"/>
                  <a:gd name="connsiteY12" fmla="*/ 936331 h 1268730"/>
                  <a:gd name="connsiteX13" fmla="*/ 500848 w 501491"/>
                  <a:gd name="connsiteY13" fmla="*/ 830461 h 1268730"/>
                  <a:gd name="connsiteX14" fmla="*/ 433126 w 501491"/>
                  <a:gd name="connsiteY14" fmla="*/ 3215 h 1268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1491" h="1268730">
                    <a:moveTo>
                      <a:pt x="433126" y="3215"/>
                    </a:moveTo>
                    <a:cubicBezTo>
                      <a:pt x="425839" y="25503"/>
                      <a:pt x="419838" y="47792"/>
                      <a:pt x="416838" y="70509"/>
                    </a:cubicBezTo>
                    <a:cubicBezTo>
                      <a:pt x="408694" y="124087"/>
                      <a:pt x="408694" y="178094"/>
                      <a:pt x="405694" y="232100"/>
                    </a:cubicBezTo>
                    <a:cubicBezTo>
                      <a:pt x="403979" y="267248"/>
                      <a:pt x="401407" y="302824"/>
                      <a:pt x="389406" y="336256"/>
                    </a:cubicBezTo>
                    <a:cubicBezTo>
                      <a:pt x="373547" y="383405"/>
                      <a:pt x="343114" y="422839"/>
                      <a:pt x="322969" y="468273"/>
                    </a:cubicBezTo>
                    <a:cubicBezTo>
                      <a:pt x="290822" y="540710"/>
                      <a:pt x="276249" y="620435"/>
                      <a:pt x="238101" y="690301"/>
                    </a:cubicBezTo>
                    <a:cubicBezTo>
                      <a:pt x="222242" y="719018"/>
                      <a:pt x="204240" y="746022"/>
                      <a:pt x="186666" y="773454"/>
                    </a:cubicBezTo>
                    <a:cubicBezTo>
                      <a:pt x="142946" y="840748"/>
                      <a:pt x="99227" y="908471"/>
                      <a:pt x="64937" y="981337"/>
                    </a:cubicBezTo>
                    <a:cubicBezTo>
                      <a:pt x="38791" y="1035772"/>
                      <a:pt x="19931" y="1093637"/>
                      <a:pt x="7501" y="1152358"/>
                    </a:cubicBezTo>
                    <a:cubicBezTo>
                      <a:pt x="6215" y="1158788"/>
                      <a:pt x="4501" y="1165646"/>
                      <a:pt x="3215" y="1172075"/>
                    </a:cubicBezTo>
                    <a:cubicBezTo>
                      <a:pt x="109514" y="1195221"/>
                      <a:pt x="213241" y="1226939"/>
                      <a:pt x="313539" y="1265944"/>
                    </a:cubicBezTo>
                    <a:cubicBezTo>
                      <a:pt x="361545" y="1187506"/>
                      <a:pt x="411694" y="1109925"/>
                      <a:pt x="458415" y="1030629"/>
                    </a:cubicBezTo>
                    <a:cubicBezTo>
                      <a:pt x="476845" y="1002339"/>
                      <a:pt x="469987" y="967621"/>
                      <a:pt x="476845" y="936331"/>
                    </a:cubicBezTo>
                    <a:cubicBezTo>
                      <a:pt x="483703" y="900756"/>
                      <a:pt x="490561" y="865179"/>
                      <a:pt x="500848" y="830461"/>
                    </a:cubicBezTo>
                    <a:cubicBezTo>
                      <a:pt x="432697" y="554426"/>
                      <a:pt x="409980" y="274963"/>
                      <a:pt x="433126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AB3FE93-557F-4C59-A2FC-F1602ABBF0A3}"/>
                  </a:ext>
                </a:extLst>
              </p:cNvPr>
              <p:cNvSpPr/>
              <p:nvPr/>
            </p:nvSpPr>
            <p:spPr>
              <a:xfrm>
                <a:off x="4881491" y="713875"/>
                <a:ext cx="1504474" cy="2546033"/>
              </a:xfrm>
              <a:custGeom>
                <a:avLst/>
                <a:gdLst>
                  <a:gd name="connsiteX0" fmla="*/ 285679 w 1504473"/>
                  <a:gd name="connsiteY0" fmla="*/ 1179790 h 2546032"/>
                  <a:gd name="connsiteX1" fmla="*/ 285679 w 1504473"/>
                  <a:gd name="connsiteY1" fmla="*/ 1179790 h 2546032"/>
                  <a:gd name="connsiteX2" fmla="*/ 298109 w 1504473"/>
                  <a:gd name="connsiteY2" fmla="*/ 1080349 h 2546032"/>
                  <a:gd name="connsiteX3" fmla="*/ 312253 w 1504473"/>
                  <a:gd name="connsiteY3" fmla="*/ 1121069 h 2546032"/>
                  <a:gd name="connsiteX4" fmla="*/ 338400 w 1504473"/>
                  <a:gd name="connsiteY4" fmla="*/ 1217081 h 2546032"/>
                  <a:gd name="connsiteX5" fmla="*/ 347829 w 1504473"/>
                  <a:gd name="connsiteY5" fmla="*/ 1254371 h 2546032"/>
                  <a:gd name="connsiteX6" fmla="*/ 394121 w 1504473"/>
                  <a:gd name="connsiteY6" fmla="*/ 1433965 h 2546032"/>
                  <a:gd name="connsiteX7" fmla="*/ 437412 w 1504473"/>
                  <a:gd name="connsiteY7" fmla="*/ 1433965 h 2546032"/>
                  <a:gd name="connsiteX8" fmla="*/ 526566 w 1504473"/>
                  <a:gd name="connsiteY8" fmla="*/ 1344811 h 2546032"/>
                  <a:gd name="connsiteX9" fmla="*/ 532567 w 1504473"/>
                  <a:gd name="connsiteY9" fmla="*/ 1344811 h 2546032"/>
                  <a:gd name="connsiteX10" fmla="*/ 871180 w 1504473"/>
                  <a:gd name="connsiteY10" fmla="*/ 1344811 h 2546032"/>
                  <a:gd name="connsiteX11" fmla="*/ 880610 w 1504473"/>
                  <a:gd name="connsiteY11" fmla="*/ 1331524 h 2546032"/>
                  <a:gd name="connsiteX12" fmla="*/ 941046 w 1504473"/>
                  <a:gd name="connsiteY12" fmla="*/ 1331095 h 2546032"/>
                  <a:gd name="connsiteX13" fmla="*/ 941475 w 1504473"/>
                  <a:gd name="connsiteY13" fmla="*/ 1391960 h 2546032"/>
                  <a:gd name="connsiteX14" fmla="*/ 880610 w 1504473"/>
                  <a:gd name="connsiteY14" fmla="*/ 1391531 h 2546032"/>
                  <a:gd name="connsiteX15" fmla="*/ 870323 w 1504473"/>
                  <a:gd name="connsiteY15" fmla="*/ 1373958 h 2546032"/>
                  <a:gd name="connsiteX16" fmla="*/ 538996 w 1504473"/>
                  <a:gd name="connsiteY16" fmla="*/ 1374386 h 2546032"/>
                  <a:gd name="connsiteX17" fmla="*/ 449842 w 1504473"/>
                  <a:gd name="connsiteY17" fmla="*/ 1463540 h 2546032"/>
                  <a:gd name="connsiteX18" fmla="*/ 443841 w 1504473"/>
                  <a:gd name="connsiteY18" fmla="*/ 1463540 h 2546032"/>
                  <a:gd name="connsiteX19" fmla="*/ 403122 w 1504473"/>
                  <a:gd name="connsiteY19" fmla="*/ 1463540 h 2546032"/>
                  <a:gd name="connsiteX20" fmla="*/ 417267 w 1504473"/>
                  <a:gd name="connsiteY20" fmla="*/ 1493544 h 2546032"/>
                  <a:gd name="connsiteX21" fmla="*/ 497419 w 1504473"/>
                  <a:gd name="connsiteY21" fmla="*/ 1493544 h 2546032"/>
                  <a:gd name="connsiteX22" fmla="*/ 514993 w 1504473"/>
                  <a:gd name="connsiteY22" fmla="*/ 1475970 h 2546032"/>
                  <a:gd name="connsiteX23" fmla="*/ 526566 w 1504473"/>
                  <a:gd name="connsiteY23" fmla="*/ 1437394 h 2546032"/>
                  <a:gd name="connsiteX24" fmla="*/ 587002 w 1504473"/>
                  <a:gd name="connsiteY24" fmla="*/ 1437394 h 2546032"/>
                  <a:gd name="connsiteX25" fmla="*/ 587002 w 1504473"/>
                  <a:gd name="connsiteY25" fmla="*/ 1497830 h 2546032"/>
                  <a:gd name="connsiteX26" fmla="*/ 530424 w 1504473"/>
                  <a:gd name="connsiteY26" fmla="*/ 1501259 h 2546032"/>
                  <a:gd name="connsiteX27" fmla="*/ 508992 w 1504473"/>
                  <a:gd name="connsiteY27" fmla="*/ 1522690 h 2546032"/>
                  <a:gd name="connsiteX28" fmla="*/ 430982 w 1504473"/>
                  <a:gd name="connsiteY28" fmla="*/ 1522690 h 2546032"/>
                  <a:gd name="connsiteX29" fmla="*/ 436555 w 1504473"/>
                  <a:gd name="connsiteY29" fmla="*/ 1539407 h 2546032"/>
                  <a:gd name="connsiteX30" fmla="*/ 438698 w 1504473"/>
                  <a:gd name="connsiteY30" fmla="*/ 1548408 h 2546032"/>
                  <a:gd name="connsiteX31" fmla="*/ 467844 w 1504473"/>
                  <a:gd name="connsiteY31" fmla="*/ 1560838 h 2546032"/>
                  <a:gd name="connsiteX32" fmla="*/ 468273 w 1504473"/>
                  <a:gd name="connsiteY32" fmla="*/ 1621274 h 2546032"/>
                  <a:gd name="connsiteX33" fmla="*/ 445984 w 1504473"/>
                  <a:gd name="connsiteY33" fmla="*/ 1633276 h 2546032"/>
                  <a:gd name="connsiteX34" fmla="*/ 444270 w 1504473"/>
                  <a:gd name="connsiteY34" fmla="*/ 1688140 h 2546032"/>
                  <a:gd name="connsiteX35" fmla="*/ 548426 w 1504473"/>
                  <a:gd name="connsiteY35" fmla="*/ 1583984 h 2546032"/>
                  <a:gd name="connsiteX36" fmla="*/ 554427 w 1504473"/>
                  <a:gd name="connsiteY36" fmla="*/ 1584412 h 2546032"/>
                  <a:gd name="connsiteX37" fmla="*/ 635865 w 1504473"/>
                  <a:gd name="connsiteY37" fmla="*/ 1584412 h 2546032"/>
                  <a:gd name="connsiteX38" fmla="*/ 647867 w 1504473"/>
                  <a:gd name="connsiteY38" fmla="*/ 1558266 h 2546032"/>
                  <a:gd name="connsiteX39" fmla="*/ 708303 w 1504473"/>
                  <a:gd name="connsiteY39" fmla="*/ 1558266 h 2546032"/>
                  <a:gd name="connsiteX40" fmla="*/ 708732 w 1504473"/>
                  <a:gd name="connsiteY40" fmla="*/ 1619131 h 2546032"/>
                  <a:gd name="connsiteX41" fmla="*/ 647867 w 1504473"/>
                  <a:gd name="connsiteY41" fmla="*/ 1618702 h 2546032"/>
                  <a:gd name="connsiteX42" fmla="*/ 643581 w 1504473"/>
                  <a:gd name="connsiteY42" fmla="*/ 1613559 h 2546032"/>
                  <a:gd name="connsiteX43" fmla="*/ 560427 w 1504473"/>
                  <a:gd name="connsiteY43" fmla="*/ 1613130 h 2546032"/>
                  <a:gd name="connsiteX44" fmla="*/ 436126 w 1504473"/>
                  <a:gd name="connsiteY44" fmla="*/ 1737432 h 2546032"/>
                  <a:gd name="connsiteX45" fmla="*/ 436126 w 1504473"/>
                  <a:gd name="connsiteY45" fmla="*/ 1737860 h 2546032"/>
                  <a:gd name="connsiteX46" fmla="*/ 413837 w 1504473"/>
                  <a:gd name="connsiteY46" fmla="*/ 1816727 h 2546032"/>
                  <a:gd name="connsiteX47" fmla="*/ 406980 w 1504473"/>
                  <a:gd name="connsiteY47" fmla="*/ 1854017 h 2546032"/>
                  <a:gd name="connsiteX48" fmla="*/ 522280 w 1504473"/>
                  <a:gd name="connsiteY48" fmla="*/ 1738717 h 2546032"/>
                  <a:gd name="connsiteX49" fmla="*/ 524423 w 1504473"/>
                  <a:gd name="connsiteY49" fmla="*/ 1737432 h 2546032"/>
                  <a:gd name="connsiteX50" fmla="*/ 529138 w 1504473"/>
                  <a:gd name="connsiteY50" fmla="*/ 1682139 h 2546032"/>
                  <a:gd name="connsiteX51" fmla="*/ 589574 w 1504473"/>
                  <a:gd name="connsiteY51" fmla="*/ 1682139 h 2546032"/>
                  <a:gd name="connsiteX52" fmla="*/ 590002 w 1504473"/>
                  <a:gd name="connsiteY52" fmla="*/ 1743004 h 2546032"/>
                  <a:gd name="connsiteX53" fmla="*/ 546711 w 1504473"/>
                  <a:gd name="connsiteY53" fmla="*/ 1753291 h 2546032"/>
                  <a:gd name="connsiteX54" fmla="*/ 543282 w 1504473"/>
                  <a:gd name="connsiteY54" fmla="*/ 1759720 h 2546032"/>
                  <a:gd name="connsiteX55" fmla="*/ 397978 w 1504473"/>
                  <a:gd name="connsiteY55" fmla="*/ 1905024 h 2546032"/>
                  <a:gd name="connsiteX56" fmla="*/ 394121 w 1504473"/>
                  <a:gd name="connsiteY56" fmla="*/ 1926027 h 2546032"/>
                  <a:gd name="connsiteX57" fmla="*/ 380833 w 1504473"/>
                  <a:gd name="connsiteY57" fmla="*/ 1992892 h 2546032"/>
                  <a:gd name="connsiteX58" fmla="*/ 782884 w 1504473"/>
                  <a:gd name="connsiteY58" fmla="*/ 1590842 h 2546032"/>
                  <a:gd name="connsiteX59" fmla="*/ 782884 w 1504473"/>
                  <a:gd name="connsiteY59" fmla="*/ 1514975 h 2546032"/>
                  <a:gd name="connsiteX60" fmla="*/ 766596 w 1504473"/>
                  <a:gd name="connsiteY60" fmla="*/ 1504688 h 2546032"/>
                  <a:gd name="connsiteX61" fmla="*/ 767025 w 1504473"/>
                  <a:gd name="connsiteY61" fmla="*/ 1444252 h 2546032"/>
                  <a:gd name="connsiteX62" fmla="*/ 827461 w 1504473"/>
                  <a:gd name="connsiteY62" fmla="*/ 1443823 h 2546032"/>
                  <a:gd name="connsiteX63" fmla="*/ 827889 w 1504473"/>
                  <a:gd name="connsiteY63" fmla="*/ 1505117 h 2546032"/>
                  <a:gd name="connsiteX64" fmla="*/ 812459 w 1504473"/>
                  <a:gd name="connsiteY64" fmla="*/ 1514975 h 2546032"/>
                  <a:gd name="connsiteX65" fmla="*/ 812030 w 1504473"/>
                  <a:gd name="connsiteY65" fmla="*/ 1596842 h 2546032"/>
                  <a:gd name="connsiteX66" fmla="*/ 812030 w 1504473"/>
                  <a:gd name="connsiteY66" fmla="*/ 1602843 h 2546032"/>
                  <a:gd name="connsiteX67" fmla="*/ 373547 w 1504473"/>
                  <a:gd name="connsiteY67" fmla="*/ 2041755 h 2546032"/>
                  <a:gd name="connsiteX68" fmla="*/ 369261 w 1504473"/>
                  <a:gd name="connsiteY68" fmla="*/ 2041755 h 2546032"/>
                  <a:gd name="connsiteX69" fmla="*/ 348258 w 1504473"/>
                  <a:gd name="connsiteY69" fmla="*/ 2103906 h 2546032"/>
                  <a:gd name="connsiteX70" fmla="*/ 340971 w 1504473"/>
                  <a:gd name="connsiteY70" fmla="*/ 2121480 h 2546032"/>
                  <a:gd name="connsiteX71" fmla="*/ 370546 w 1504473"/>
                  <a:gd name="connsiteY71" fmla="*/ 2121480 h 2546032"/>
                  <a:gd name="connsiteX72" fmla="*/ 638437 w 1504473"/>
                  <a:gd name="connsiteY72" fmla="*/ 1853589 h 2546032"/>
                  <a:gd name="connsiteX73" fmla="*/ 649153 w 1504473"/>
                  <a:gd name="connsiteY73" fmla="*/ 1811584 h 2546032"/>
                  <a:gd name="connsiteX74" fmla="*/ 710017 w 1504473"/>
                  <a:gd name="connsiteY74" fmla="*/ 1811584 h 2546032"/>
                  <a:gd name="connsiteX75" fmla="*/ 710017 w 1504473"/>
                  <a:gd name="connsiteY75" fmla="*/ 1872020 h 2546032"/>
                  <a:gd name="connsiteX76" fmla="*/ 656439 w 1504473"/>
                  <a:gd name="connsiteY76" fmla="*/ 1877592 h 2546032"/>
                  <a:gd name="connsiteX77" fmla="*/ 383405 w 1504473"/>
                  <a:gd name="connsiteY77" fmla="*/ 2150626 h 2546032"/>
                  <a:gd name="connsiteX78" fmla="*/ 377404 w 1504473"/>
                  <a:gd name="connsiteY78" fmla="*/ 2150626 h 2546032"/>
                  <a:gd name="connsiteX79" fmla="*/ 329827 w 1504473"/>
                  <a:gd name="connsiteY79" fmla="*/ 2150626 h 2546032"/>
                  <a:gd name="connsiteX80" fmla="*/ 314396 w 1504473"/>
                  <a:gd name="connsiteY80" fmla="*/ 2199489 h 2546032"/>
                  <a:gd name="connsiteX81" fmla="*/ 324255 w 1504473"/>
                  <a:gd name="connsiteY81" fmla="*/ 2218349 h 2546032"/>
                  <a:gd name="connsiteX82" fmla="*/ 408694 w 1504473"/>
                  <a:gd name="connsiteY82" fmla="*/ 2218349 h 2546032"/>
                  <a:gd name="connsiteX83" fmla="*/ 752880 w 1504473"/>
                  <a:gd name="connsiteY83" fmla="*/ 1874163 h 2546032"/>
                  <a:gd name="connsiteX84" fmla="*/ 752880 w 1504473"/>
                  <a:gd name="connsiteY84" fmla="*/ 1718572 h 2546032"/>
                  <a:gd name="connsiteX85" fmla="*/ 756738 w 1504473"/>
                  <a:gd name="connsiteY85" fmla="*/ 1708714 h 2546032"/>
                  <a:gd name="connsiteX86" fmla="*/ 768310 w 1504473"/>
                  <a:gd name="connsiteY86" fmla="*/ 1686425 h 2546032"/>
                  <a:gd name="connsiteX87" fmla="*/ 828747 w 1504473"/>
                  <a:gd name="connsiteY87" fmla="*/ 1686425 h 2546032"/>
                  <a:gd name="connsiteX88" fmla="*/ 828747 w 1504473"/>
                  <a:gd name="connsiteY88" fmla="*/ 1746861 h 2546032"/>
                  <a:gd name="connsiteX89" fmla="*/ 782026 w 1504473"/>
                  <a:gd name="connsiteY89" fmla="*/ 1756720 h 2546032"/>
                  <a:gd name="connsiteX90" fmla="*/ 782026 w 1504473"/>
                  <a:gd name="connsiteY90" fmla="*/ 1887879 h 2546032"/>
                  <a:gd name="connsiteX91" fmla="*/ 421553 w 1504473"/>
                  <a:gd name="connsiteY91" fmla="*/ 2248781 h 2546032"/>
                  <a:gd name="connsiteX92" fmla="*/ 340543 w 1504473"/>
                  <a:gd name="connsiteY92" fmla="*/ 2248781 h 2546032"/>
                  <a:gd name="connsiteX93" fmla="*/ 362402 w 1504473"/>
                  <a:gd name="connsiteY93" fmla="*/ 2288643 h 2546032"/>
                  <a:gd name="connsiteX94" fmla="*/ 391978 w 1504473"/>
                  <a:gd name="connsiteY94" fmla="*/ 2310075 h 2546032"/>
                  <a:gd name="connsiteX95" fmla="*/ 393692 w 1504473"/>
                  <a:gd name="connsiteY95" fmla="*/ 2310075 h 2546032"/>
                  <a:gd name="connsiteX96" fmla="*/ 812887 w 1504473"/>
                  <a:gd name="connsiteY96" fmla="*/ 1890879 h 2546032"/>
                  <a:gd name="connsiteX97" fmla="*/ 813316 w 1504473"/>
                  <a:gd name="connsiteY97" fmla="*/ 1812869 h 2546032"/>
                  <a:gd name="connsiteX98" fmla="*/ 813316 w 1504473"/>
                  <a:gd name="connsiteY98" fmla="*/ 1806869 h 2546032"/>
                  <a:gd name="connsiteX99" fmla="*/ 911900 w 1504473"/>
                  <a:gd name="connsiteY99" fmla="*/ 1708285 h 2546032"/>
                  <a:gd name="connsiteX100" fmla="*/ 893469 w 1504473"/>
                  <a:gd name="connsiteY100" fmla="*/ 1639276 h 2546032"/>
                  <a:gd name="connsiteX101" fmla="*/ 887468 w 1504473"/>
                  <a:gd name="connsiteY101" fmla="*/ 1634133 h 2546032"/>
                  <a:gd name="connsiteX102" fmla="*/ 887468 w 1504473"/>
                  <a:gd name="connsiteY102" fmla="*/ 1573268 h 2546032"/>
                  <a:gd name="connsiteX103" fmla="*/ 948333 w 1504473"/>
                  <a:gd name="connsiteY103" fmla="*/ 1573268 h 2546032"/>
                  <a:gd name="connsiteX104" fmla="*/ 948333 w 1504473"/>
                  <a:gd name="connsiteY104" fmla="*/ 1633704 h 2546032"/>
                  <a:gd name="connsiteX105" fmla="*/ 926045 w 1504473"/>
                  <a:gd name="connsiteY105" fmla="*/ 1645706 h 2546032"/>
                  <a:gd name="connsiteX106" fmla="*/ 942761 w 1504473"/>
                  <a:gd name="connsiteY106" fmla="*/ 1708714 h 2546032"/>
                  <a:gd name="connsiteX107" fmla="*/ 944904 w 1504473"/>
                  <a:gd name="connsiteY107" fmla="*/ 1716857 h 2546032"/>
                  <a:gd name="connsiteX108" fmla="*/ 842891 w 1504473"/>
                  <a:gd name="connsiteY108" fmla="*/ 1819299 h 2546032"/>
                  <a:gd name="connsiteX109" fmla="*/ 842891 w 1504473"/>
                  <a:gd name="connsiteY109" fmla="*/ 1896451 h 2546032"/>
                  <a:gd name="connsiteX110" fmla="*/ 842891 w 1504473"/>
                  <a:gd name="connsiteY110" fmla="*/ 1902452 h 2546032"/>
                  <a:gd name="connsiteX111" fmla="*/ 417267 w 1504473"/>
                  <a:gd name="connsiteY111" fmla="*/ 2328077 h 2546032"/>
                  <a:gd name="connsiteX112" fmla="*/ 446842 w 1504473"/>
                  <a:gd name="connsiteY112" fmla="*/ 2350794 h 2546032"/>
                  <a:gd name="connsiteX113" fmla="*/ 862608 w 1504473"/>
                  <a:gd name="connsiteY113" fmla="*/ 1935028 h 2546032"/>
                  <a:gd name="connsiteX114" fmla="*/ 884896 w 1504473"/>
                  <a:gd name="connsiteY114" fmla="*/ 1852303 h 2546032"/>
                  <a:gd name="connsiteX115" fmla="*/ 885754 w 1504473"/>
                  <a:gd name="connsiteY115" fmla="*/ 1848874 h 2546032"/>
                  <a:gd name="connsiteX116" fmla="*/ 1008340 w 1504473"/>
                  <a:gd name="connsiteY116" fmla="*/ 1726287 h 2546032"/>
                  <a:gd name="connsiteX117" fmla="*/ 1008340 w 1504473"/>
                  <a:gd name="connsiteY117" fmla="*/ 1515832 h 2546032"/>
                  <a:gd name="connsiteX118" fmla="*/ 1007055 w 1504473"/>
                  <a:gd name="connsiteY118" fmla="*/ 1514975 h 2546032"/>
                  <a:gd name="connsiteX119" fmla="*/ 1007055 w 1504473"/>
                  <a:gd name="connsiteY119" fmla="*/ 1454110 h 2546032"/>
                  <a:gd name="connsiteX120" fmla="*/ 1067491 w 1504473"/>
                  <a:gd name="connsiteY120" fmla="*/ 1454539 h 2546032"/>
                  <a:gd name="connsiteX121" fmla="*/ 1067491 w 1504473"/>
                  <a:gd name="connsiteY121" fmla="*/ 1514975 h 2546032"/>
                  <a:gd name="connsiteX122" fmla="*/ 1037487 w 1504473"/>
                  <a:gd name="connsiteY122" fmla="*/ 1527834 h 2546032"/>
                  <a:gd name="connsiteX123" fmla="*/ 1037487 w 1504473"/>
                  <a:gd name="connsiteY123" fmla="*/ 1732717 h 2546032"/>
                  <a:gd name="connsiteX124" fmla="*/ 1037487 w 1504473"/>
                  <a:gd name="connsiteY124" fmla="*/ 1738717 h 2546032"/>
                  <a:gd name="connsiteX125" fmla="*/ 911471 w 1504473"/>
                  <a:gd name="connsiteY125" fmla="*/ 1864733 h 2546032"/>
                  <a:gd name="connsiteX126" fmla="*/ 889611 w 1504473"/>
                  <a:gd name="connsiteY126" fmla="*/ 1946601 h 2546032"/>
                  <a:gd name="connsiteX127" fmla="*/ 888754 w 1504473"/>
                  <a:gd name="connsiteY127" fmla="*/ 1950458 h 2546032"/>
                  <a:gd name="connsiteX128" fmla="*/ 469559 w 1504473"/>
                  <a:gd name="connsiteY128" fmla="*/ 2369654 h 2546032"/>
                  <a:gd name="connsiteX129" fmla="*/ 479417 w 1504473"/>
                  <a:gd name="connsiteY129" fmla="*/ 2377797 h 2546032"/>
                  <a:gd name="connsiteX130" fmla="*/ 1033201 w 1504473"/>
                  <a:gd name="connsiteY130" fmla="*/ 1824014 h 2546032"/>
                  <a:gd name="connsiteX131" fmla="*/ 1039202 w 1504473"/>
                  <a:gd name="connsiteY131" fmla="*/ 1824014 h 2546032"/>
                  <a:gd name="connsiteX132" fmla="*/ 1113354 w 1504473"/>
                  <a:gd name="connsiteY132" fmla="*/ 1823585 h 2546032"/>
                  <a:gd name="connsiteX133" fmla="*/ 1123212 w 1504473"/>
                  <a:gd name="connsiteY133" fmla="*/ 1809012 h 2546032"/>
                  <a:gd name="connsiteX134" fmla="*/ 1184077 w 1504473"/>
                  <a:gd name="connsiteY134" fmla="*/ 1809012 h 2546032"/>
                  <a:gd name="connsiteX135" fmla="*/ 1184077 w 1504473"/>
                  <a:gd name="connsiteY135" fmla="*/ 1869448 h 2546032"/>
                  <a:gd name="connsiteX136" fmla="*/ 1123641 w 1504473"/>
                  <a:gd name="connsiteY136" fmla="*/ 1869448 h 2546032"/>
                  <a:gd name="connsiteX137" fmla="*/ 1113354 w 1504473"/>
                  <a:gd name="connsiteY137" fmla="*/ 1852732 h 2546032"/>
                  <a:gd name="connsiteX138" fmla="*/ 1046488 w 1504473"/>
                  <a:gd name="connsiteY138" fmla="*/ 1852732 h 2546032"/>
                  <a:gd name="connsiteX139" fmla="*/ 502563 w 1504473"/>
                  <a:gd name="connsiteY139" fmla="*/ 2396657 h 2546032"/>
                  <a:gd name="connsiteX140" fmla="*/ 529566 w 1504473"/>
                  <a:gd name="connsiteY140" fmla="*/ 2419374 h 2546032"/>
                  <a:gd name="connsiteX141" fmla="*/ 869466 w 1504473"/>
                  <a:gd name="connsiteY141" fmla="*/ 2079474 h 2546032"/>
                  <a:gd name="connsiteX142" fmla="*/ 872895 w 1504473"/>
                  <a:gd name="connsiteY142" fmla="*/ 2076474 h 2546032"/>
                  <a:gd name="connsiteX143" fmla="*/ 885325 w 1504473"/>
                  <a:gd name="connsiteY143" fmla="*/ 2047327 h 2546032"/>
                  <a:gd name="connsiteX144" fmla="*/ 946190 w 1504473"/>
                  <a:gd name="connsiteY144" fmla="*/ 2047327 h 2546032"/>
                  <a:gd name="connsiteX145" fmla="*/ 946190 w 1504473"/>
                  <a:gd name="connsiteY145" fmla="*/ 2107763 h 2546032"/>
                  <a:gd name="connsiteX146" fmla="*/ 912328 w 1504473"/>
                  <a:gd name="connsiteY146" fmla="*/ 2119765 h 2546032"/>
                  <a:gd name="connsiteX147" fmla="*/ 911471 w 1504473"/>
                  <a:gd name="connsiteY147" fmla="*/ 2120622 h 2546032"/>
                  <a:gd name="connsiteX148" fmla="*/ 574143 w 1504473"/>
                  <a:gd name="connsiteY148" fmla="*/ 2457950 h 2546032"/>
                  <a:gd name="connsiteX149" fmla="*/ 605433 w 1504473"/>
                  <a:gd name="connsiteY149" fmla="*/ 2486668 h 2546032"/>
                  <a:gd name="connsiteX150" fmla="*/ 1013913 w 1504473"/>
                  <a:gd name="connsiteY150" fmla="*/ 2078188 h 2546032"/>
                  <a:gd name="connsiteX151" fmla="*/ 1013913 w 1504473"/>
                  <a:gd name="connsiteY151" fmla="*/ 1989892 h 2546032"/>
                  <a:gd name="connsiteX152" fmla="*/ 1004912 w 1504473"/>
                  <a:gd name="connsiteY152" fmla="*/ 1983462 h 2546032"/>
                  <a:gd name="connsiteX153" fmla="*/ 1005340 w 1504473"/>
                  <a:gd name="connsiteY153" fmla="*/ 1922597 h 2546032"/>
                  <a:gd name="connsiteX154" fmla="*/ 1065776 w 1504473"/>
                  <a:gd name="connsiteY154" fmla="*/ 1922597 h 2546032"/>
                  <a:gd name="connsiteX155" fmla="*/ 1065776 w 1504473"/>
                  <a:gd name="connsiteY155" fmla="*/ 1983034 h 2546032"/>
                  <a:gd name="connsiteX156" fmla="*/ 1052917 w 1504473"/>
                  <a:gd name="connsiteY156" fmla="*/ 1992035 h 2546032"/>
                  <a:gd name="connsiteX157" fmla="*/ 1052917 w 1504473"/>
                  <a:gd name="connsiteY157" fmla="*/ 2086332 h 2546032"/>
                  <a:gd name="connsiteX158" fmla="*/ 1052917 w 1504473"/>
                  <a:gd name="connsiteY158" fmla="*/ 2094476 h 2546032"/>
                  <a:gd name="connsiteX159" fmla="*/ 634151 w 1504473"/>
                  <a:gd name="connsiteY159" fmla="*/ 2513243 h 2546032"/>
                  <a:gd name="connsiteX160" fmla="*/ 665440 w 1504473"/>
                  <a:gd name="connsiteY160" fmla="*/ 2544104 h 2546032"/>
                  <a:gd name="connsiteX161" fmla="*/ 1260801 w 1504473"/>
                  <a:gd name="connsiteY161" fmla="*/ 1948744 h 2546032"/>
                  <a:gd name="connsiteX162" fmla="*/ 1260801 w 1504473"/>
                  <a:gd name="connsiteY162" fmla="*/ 1797010 h 2546032"/>
                  <a:gd name="connsiteX163" fmla="*/ 1260801 w 1504473"/>
                  <a:gd name="connsiteY163" fmla="*/ 1785009 h 2546032"/>
                  <a:gd name="connsiteX164" fmla="*/ 1349097 w 1504473"/>
                  <a:gd name="connsiteY164" fmla="*/ 1696712 h 2546032"/>
                  <a:gd name="connsiteX165" fmla="*/ 1361099 w 1504473"/>
                  <a:gd name="connsiteY165" fmla="*/ 1696712 h 2546032"/>
                  <a:gd name="connsiteX166" fmla="*/ 1497830 w 1504473"/>
                  <a:gd name="connsiteY166" fmla="*/ 1697141 h 2546032"/>
                  <a:gd name="connsiteX167" fmla="*/ 1502117 w 1504473"/>
                  <a:gd name="connsiteY167" fmla="*/ 1692854 h 2546032"/>
                  <a:gd name="connsiteX168" fmla="*/ 1353812 w 1504473"/>
                  <a:gd name="connsiteY168" fmla="*/ 435269 h 2546032"/>
                  <a:gd name="connsiteX169" fmla="*/ 1304520 w 1504473"/>
                  <a:gd name="connsiteY169" fmla="*/ 413837 h 2546032"/>
                  <a:gd name="connsiteX170" fmla="*/ 1289947 w 1504473"/>
                  <a:gd name="connsiteY170" fmla="*/ 404408 h 2546032"/>
                  <a:gd name="connsiteX171" fmla="*/ 1289947 w 1504473"/>
                  <a:gd name="connsiteY171" fmla="*/ 467416 h 2546032"/>
                  <a:gd name="connsiteX172" fmla="*/ 1295519 w 1504473"/>
                  <a:gd name="connsiteY172" fmla="*/ 472130 h 2546032"/>
                  <a:gd name="connsiteX173" fmla="*/ 1295519 w 1504473"/>
                  <a:gd name="connsiteY173" fmla="*/ 532995 h 2546032"/>
                  <a:gd name="connsiteX174" fmla="*/ 1234655 w 1504473"/>
                  <a:gd name="connsiteY174" fmla="*/ 532995 h 2546032"/>
                  <a:gd name="connsiteX175" fmla="*/ 1234655 w 1504473"/>
                  <a:gd name="connsiteY175" fmla="*/ 472559 h 2546032"/>
                  <a:gd name="connsiteX176" fmla="*/ 1260801 w 1504473"/>
                  <a:gd name="connsiteY176" fmla="*/ 460558 h 2546032"/>
                  <a:gd name="connsiteX177" fmla="*/ 1260801 w 1504473"/>
                  <a:gd name="connsiteY177" fmla="*/ 388120 h 2546032"/>
                  <a:gd name="connsiteX178" fmla="*/ 1260801 w 1504473"/>
                  <a:gd name="connsiteY178" fmla="*/ 384262 h 2546032"/>
                  <a:gd name="connsiteX179" fmla="*/ 1217938 w 1504473"/>
                  <a:gd name="connsiteY179" fmla="*/ 351258 h 2546032"/>
                  <a:gd name="connsiteX180" fmla="*/ 1166503 w 1504473"/>
                  <a:gd name="connsiteY180" fmla="*/ 301966 h 2546032"/>
                  <a:gd name="connsiteX181" fmla="*/ 1157073 w 1504473"/>
                  <a:gd name="connsiteY181" fmla="*/ 283107 h 2546032"/>
                  <a:gd name="connsiteX182" fmla="*/ 1132642 w 1504473"/>
                  <a:gd name="connsiteY182" fmla="*/ 307538 h 2546032"/>
                  <a:gd name="connsiteX183" fmla="*/ 1132642 w 1504473"/>
                  <a:gd name="connsiteY183" fmla="*/ 342686 h 2546032"/>
                  <a:gd name="connsiteX184" fmla="*/ 1177647 w 1504473"/>
                  <a:gd name="connsiteY184" fmla="*/ 352973 h 2546032"/>
                  <a:gd name="connsiteX185" fmla="*/ 1177647 w 1504473"/>
                  <a:gd name="connsiteY185" fmla="*/ 413409 h 2546032"/>
                  <a:gd name="connsiteX186" fmla="*/ 1116783 w 1504473"/>
                  <a:gd name="connsiteY186" fmla="*/ 413409 h 2546032"/>
                  <a:gd name="connsiteX187" fmla="*/ 1113354 w 1504473"/>
                  <a:gd name="connsiteY187" fmla="*/ 356830 h 2546032"/>
                  <a:gd name="connsiteX188" fmla="*/ 1113354 w 1504473"/>
                  <a:gd name="connsiteY188" fmla="*/ 303681 h 2546032"/>
                  <a:gd name="connsiteX189" fmla="*/ 1113782 w 1504473"/>
                  <a:gd name="connsiteY189" fmla="*/ 299395 h 2546032"/>
                  <a:gd name="connsiteX190" fmla="*/ 1156216 w 1504473"/>
                  <a:gd name="connsiteY190" fmla="*/ 256961 h 2546032"/>
                  <a:gd name="connsiteX191" fmla="*/ 1168646 w 1504473"/>
                  <a:gd name="connsiteY191" fmla="*/ 173379 h 2546032"/>
                  <a:gd name="connsiteX192" fmla="*/ 1169075 w 1504473"/>
                  <a:gd name="connsiteY192" fmla="*/ 171664 h 2546032"/>
                  <a:gd name="connsiteX193" fmla="*/ 1110782 w 1504473"/>
                  <a:gd name="connsiteY193" fmla="*/ 169950 h 2546032"/>
                  <a:gd name="connsiteX194" fmla="*/ 1106067 w 1504473"/>
                  <a:gd name="connsiteY194" fmla="*/ 164378 h 2546032"/>
                  <a:gd name="connsiteX195" fmla="*/ 1051203 w 1504473"/>
                  <a:gd name="connsiteY195" fmla="*/ 163949 h 2546032"/>
                  <a:gd name="connsiteX196" fmla="*/ 1043059 w 1504473"/>
                  <a:gd name="connsiteY196" fmla="*/ 163949 h 2546032"/>
                  <a:gd name="connsiteX197" fmla="*/ 880182 w 1504473"/>
                  <a:gd name="connsiteY197" fmla="*/ 3215 h 2546032"/>
                  <a:gd name="connsiteX198" fmla="*/ 776454 w 1504473"/>
                  <a:gd name="connsiteY198" fmla="*/ 3215 h 2546032"/>
                  <a:gd name="connsiteX199" fmla="*/ 774740 w 1504473"/>
                  <a:gd name="connsiteY199" fmla="*/ 14359 h 2546032"/>
                  <a:gd name="connsiteX200" fmla="*/ 771740 w 1504473"/>
                  <a:gd name="connsiteY200" fmla="*/ 28504 h 2546032"/>
                  <a:gd name="connsiteX201" fmla="*/ 861751 w 1504473"/>
                  <a:gd name="connsiteY201" fmla="*/ 28504 h 2546032"/>
                  <a:gd name="connsiteX202" fmla="*/ 869895 w 1504473"/>
                  <a:gd name="connsiteY202" fmla="*/ 28504 h 2546032"/>
                  <a:gd name="connsiteX203" fmla="*/ 1057204 w 1504473"/>
                  <a:gd name="connsiteY203" fmla="*/ 215384 h 2546032"/>
                  <a:gd name="connsiteX204" fmla="*/ 1062776 w 1504473"/>
                  <a:gd name="connsiteY204" fmla="*/ 231672 h 2546032"/>
                  <a:gd name="connsiteX205" fmla="*/ 1055489 w 1504473"/>
                  <a:gd name="connsiteY205" fmla="*/ 283107 h 2546032"/>
                  <a:gd name="connsiteX206" fmla="*/ 995053 w 1504473"/>
                  <a:gd name="connsiteY206" fmla="*/ 283107 h 2546032"/>
                  <a:gd name="connsiteX207" fmla="*/ 994625 w 1504473"/>
                  <a:gd name="connsiteY207" fmla="*/ 222242 h 2546032"/>
                  <a:gd name="connsiteX208" fmla="*/ 1002340 w 1504473"/>
                  <a:gd name="connsiteY208" fmla="*/ 215813 h 2546032"/>
                  <a:gd name="connsiteX209" fmla="*/ 853607 w 1504473"/>
                  <a:gd name="connsiteY209" fmla="*/ 67080 h 2546032"/>
                  <a:gd name="connsiteX210" fmla="*/ 758881 w 1504473"/>
                  <a:gd name="connsiteY210" fmla="*/ 67080 h 2546032"/>
                  <a:gd name="connsiteX211" fmla="*/ 746879 w 1504473"/>
                  <a:gd name="connsiteY211" fmla="*/ 89797 h 2546032"/>
                  <a:gd name="connsiteX212" fmla="*/ 742593 w 1504473"/>
                  <a:gd name="connsiteY212" fmla="*/ 95798 h 2546032"/>
                  <a:gd name="connsiteX213" fmla="*/ 844177 w 1504473"/>
                  <a:gd name="connsiteY213" fmla="*/ 95798 h 2546032"/>
                  <a:gd name="connsiteX214" fmla="*/ 848035 w 1504473"/>
                  <a:gd name="connsiteY214" fmla="*/ 95798 h 2546032"/>
                  <a:gd name="connsiteX215" fmla="*/ 958191 w 1504473"/>
                  <a:gd name="connsiteY215" fmla="*/ 205954 h 2546032"/>
                  <a:gd name="connsiteX216" fmla="*/ 958191 w 1504473"/>
                  <a:gd name="connsiteY216" fmla="*/ 209812 h 2546032"/>
                  <a:gd name="connsiteX217" fmla="*/ 958191 w 1504473"/>
                  <a:gd name="connsiteY217" fmla="*/ 369260 h 2546032"/>
                  <a:gd name="connsiteX218" fmla="*/ 1120212 w 1504473"/>
                  <a:gd name="connsiteY218" fmla="*/ 531281 h 2546032"/>
                  <a:gd name="connsiteX219" fmla="*/ 1167360 w 1504473"/>
                  <a:gd name="connsiteY219" fmla="*/ 530852 h 2546032"/>
                  <a:gd name="connsiteX220" fmla="*/ 1171647 w 1504473"/>
                  <a:gd name="connsiteY220" fmla="*/ 530852 h 2546032"/>
                  <a:gd name="connsiteX221" fmla="*/ 1250514 w 1504473"/>
                  <a:gd name="connsiteY221" fmla="*/ 609719 h 2546032"/>
                  <a:gd name="connsiteX222" fmla="*/ 1250514 w 1504473"/>
                  <a:gd name="connsiteY222" fmla="*/ 613577 h 2546032"/>
                  <a:gd name="connsiteX223" fmla="*/ 1250514 w 1504473"/>
                  <a:gd name="connsiteY223" fmla="*/ 659868 h 2546032"/>
                  <a:gd name="connsiteX224" fmla="*/ 1250514 w 1504473"/>
                  <a:gd name="connsiteY224" fmla="*/ 664154 h 2546032"/>
                  <a:gd name="connsiteX225" fmla="*/ 1160931 w 1504473"/>
                  <a:gd name="connsiteY225" fmla="*/ 753737 h 2546032"/>
                  <a:gd name="connsiteX226" fmla="*/ 1156645 w 1504473"/>
                  <a:gd name="connsiteY226" fmla="*/ 753737 h 2546032"/>
                  <a:gd name="connsiteX227" fmla="*/ 1068348 w 1504473"/>
                  <a:gd name="connsiteY227" fmla="*/ 753737 h 2546032"/>
                  <a:gd name="connsiteX228" fmla="*/ 1055918 w 1504473"/>
                  <a:gd name="connsiteY228" fmla="*/ 785027 h 2546032"/>
                  <a:gd name="connsiteX229" fmla="*/ 995053 w 1504473"/>
                  <a:gd name="connsiteY229" fmla="*/ 784598 h 2546032"/>
                  <a:gd name="connsiteX230" fmla="*/ 995053 w 1504473"/>
                  <a:gd name="connsiteY230" fmla="*/ 724162 h 2546032"/>
                  <a:gd name="connsiteX231" fmla="*/ 1055489 w 1504473"/>
                  <a:gd name="connsiteY231" fmla="*/ 723733 h 2546032"/>
                  <a:gd name="connsiteX232" fmla="*/ 1062776 w 1504473"/>
                  <a:gd name="connsiteY232" fmla="*/ 733592 h 2546032"/>
                  <a:gd name="connsiteX233" fmla="*/ 1152359 w 1504473"/>
                  <a:gd name="connsiteY233" fmla="*/ 733592 h 2546032"/>
                  <a:gd name="connsiteX234" fmla="*/ 1230368 w 1504473"/>
                  <a:gd name="connsiteY234" fmla="*/ 655582 h 2546032"/>
                  <a:gd name="connsiteX235" fmla="*/ 1230797 w 1504473"/>
                  <a:gd name="connsiteY235" fmla="*/ 617434 h 2546032"/>
                  <a:gd name="connsiteX236" fmla="*/ 1163074 w 1504473"/>
                  <a:gd name="connsiteY236" fmla="*/ 551426 h 2546032"/>
                  <a:gd name="connsiteX237" fmla="*/ 1115497 w 1504473"/>
                  <a:gd name="connsiteY237" fmla="*/ 551426 h 2546032"/>
                  <a:gd name="connsiteX238" fmla="*/ 1111211 w 1504473"/>
                  <a:gd name="connsiteY238" fmla="*/ 550997 h 2546032"/>
                  <a:gd name="connsiteX239" fmla="*/ 938475 w 1504473"/>
                  <a:gd name="connsiteY239" fmla="*/ 378262 h 2546032"/>
                  <a:gd name="connsiteX240" fmla="*/ 938475 w 1504473"/>
                  <a:gd name="connsiteY240" fmla="*/ 374404 h 2546032"/>
                  <a:gd name="connsiteX241" fmla="*/ 938475 w 1504473"/>
                  <a:gd name="connsiteY241" fmla="*/ 214955 h 2546032"/>
                  <a:gd name="connsiteX242" fmla="*/ 839891 w 1504473"/>
                  <a:gd name="connsiteY242" fmla="*/ 116372 h 2546032"/>
                  <a:gd name="connsiteX243" fmla="*/ 722876 w 1504473"/>
                  <a:gd name="connsiteY243" fmla="*/ 116372 h 2546032"/>
                  <a:gd name="connsiteX244" fmla="*/ 692444 w 1504473"/>
                  <a:gd name="connsiteY244" fmla="*/ 142089 h 2546032"/>
                  <a:gd name="connsiteX245" fmla="*/ 831318 w 1504473"/>
                  <a:gd name="connsiteY245" fmla="*/ 142089 h 2546032"/>
                  <a:gd name="connsiteX246" fmla="*/ 835605 w 1504473"/>
                  <a:gd name="connsiteY246" fmla="*/ 142518 h 2546032"/>
                  <a:gd name="connsiteX247" fmla="*/ 914900 w 1504473"/>
                  <a:gd name="connsiteY247" fmla="*/ 221813 h 2546032"/>
                  <a:gd name="connsiteX248" fmla="*/ 914900 w 1504473"/>
                  <a:gd name="connsiteY248" fmla="*/ 393263 h 2546032"/>
                  <a:gd name="connsiteX249" fmla="*/ 1126212 w 1504473"/>
                  <a:gd name="connsiteY249" fmla="*/ 604576 h 2546032"/>
                  <a:gd name="connsiteX250" fmla="*/ 1175504 w 1504473"/>
                  <a:gd name="connsiteY250" fmla="*/ 612291 h 2546032"/>
                  <a:gd name="connsiteX251" fmla="*/ 1175504 w 1504473"/>
                  <a:gd name="connsiteY251" fmla="*/ 673156 h 2546032"/>
                  <a:gd name="connsiteX252" fmla="*/ 1114640 w 1504473"/>
                  <a:gd name="connsiteY252" fmla="*/ 673156 h 2546032"/>
                  <a:gd name="connsiteX253" fmla="*/ 1110782 w 1504473"/>
                  <a:gd name="connsiteY253" fmla="*/ 617434 h 2546032"/>
                  <a:gd name="connsiteX254" fmla="*/ 894755 w 1504473"/>
                  <a:gd name="connsiteY254" fmla="*/ 401407 h 2546032"/>
                  <a:gd name="connsiteX255" fmla="*/ 894755 w 1504473"/>
                  <a:gd name="connsiteY255" fmla="*/ 397550 h 2546032"/>
                  <a:gd name="connsiteX256" fmla="*/ 895183 w 1504473"/>
                  <a:gd name="connsiteY256" fmla="*/ 229957 h 2546032"/>
                  <a:gd name="connsiteX257" fmla="*/ 827461 w 1504473"/>
                  <a:gd name="connsiteY257" fmla="*/ 162235 h 2546032"/>
                  <a:gd name="connsiteX258" fmla="*/ 674013 w 1504473"/>
                  <a:gd name="connsiteY258" fmla="*/ 162235 h 2546032"/>
                  <a:gd name="connsiteX259" fmla="*/ 657297 w 1504473"/>
                  <a:gd name="connsiteY259" fmla="*/ 179380 h 2546032"/>
                  <a:gd name="connsiteX260" fmla="*/ 820603 w 1504473"/>
                  <a:gd name="connsiteY260" fmla="*/ 179380 h 2546032"/>
                  <a:gd name="connsiteX261" fmla="*/ 824889 w 1504473"/>
                  <a:gd name="connsiteY261" fmla="*/ 178951 h 2546032"/>
                  <a:gd name="connsiteX262" fmla="*/ 878467 w 1504473"/>
                  <a:gd name="connsiteY262" fmla="*/ 232529 h 2546032"/>
                  <a:gd name="connsiteX263" fmla="*/ 878038 w 1504473"/>
                  <a:gd name="connsiteY263" fmla="*/ 236387 h 2546032"/>
                  <a:gd name="connsiteX264" fmla="*/ 878038 w 1504473"/>
                  <a:gd name="connsiteY264" fmla="*/ 310110 h 2546032"/>
                  <a:gd name="connsiteX265" fmla="*/ 878467 w 1504473"/>
                  <a:gd name="connsiteY265" fmla="*/ 314396 h 2546032"/>
                  <a:gd name="connsiteX266" fmla="*/ 819745 w 1504473"/>
                  <a:gd name="connsiteY266" fmla="*/ 373118 h 2546032"/>
                  <a:gd name="connsiteX267" fmla="*/ 819745 w 1504473"/>
                  <a:gd name="connsiteY267" fmla="*/ 421124 h 2546032"/>
                  <a:gd name="connsiteX268" fmla="*/ 908471 w 1504473"/>
                  <a:gd name="connsiteY268" fmla="*/ 509849 h 2546032"/>
                  <a:gd name="connsiteX269" fmla="*/ 908042 w 1504473"/>
                  <a:gd name="connsiteY269" fmla="*/ 513707 h 2546032"/>
                  <a:gd name="connsiteX270" fmla="*/ 908042 w 1504473"/>
                  <a:gd name="connsiteY270" fmla="*/ 595574 h 2546032"/>
                  <a:gd name="connsiteX271" fmla="*/ 932474 w 1504473"/>
                  <a:gd name="connsiteY271" fmla="*/ 607147 h 2546032"/>
                  <a:gd name="connsiteX272" fmla="*/ 932474 w 1504473"/>
                  <a:gd name="connsiteY272" fmla="*/ 668012 h 2546032"/>
                  <a:gd name="connsiteX273" fmla="*/ 871609 w 1504473"/>
                  <a:gd name="connsiteY273" fmla="*/ 668012 h 2546032"/>
                  <a:gd name="connsiteX274" fmla="*/ 872038 w 1504473"/>
                  <a:gd name="connsiteY274" fmla="*/ 607147 h 2546032"/>
                  <a:gd name="connsiteX275" fmla="*/ 888325 w 1504473"/>
                  <a:gd name="connsiteY275" fmla="*/ 597289 h 2546032"/>
                  <a:gd name="connsiteX276" fmla="*/ 888325 w 1504473"/>
                  <a:gd name="connsiteY276" fmla="*/ 517565 h 2546032"/>
                  <a:gd name="connsiteX277" fmla="*/ 800029 w 1504473"/>
                  <a:gd name="connsiteY277" fmla="*/ 429268 h 2546032"/>
                  <a:gd name="connsiteX278" fmla="*/ 799600 w 1504473"/>
                  <a:gd name="connsiteY278" fmla="*/ 424982 h 2546032"/>
                  <a:gd name="connsiteX279" fmla="*/ 800029 w 1504473"/>
                  <a:gd name="connsiteY279" fmla="*/ 368403 h 2546032"/>
                  <a:gd name="connsiteX280" fmla="*/ 800029 w 1504473"/>
                  <a:gd name="connsiteY280" fmla="*/ 364117 h 2546032"/>
                  <a:gd name="connsiteX281" fmla="*/ 858750 w 1504473"/>
                  <a:gd name="connsiteY281" fmla="*/ 305395 h 2546032"/>
                  <a:gd name="connsiteX282" fmla="*/ 858750 w 1504473"/>
                  <a:gd name="connsiteY282" fmla="*/ 239816 h 2546032"/>
                  <a:gd name="connsiteX283" fmla="*/ 816745 w 1504473"/>
                  <a:gd name="connsiteY283" fmla="*/ 197810 h 2546032"/>
                  <a:gd name="connsiteX284" fmla="*/ 638008 w 1504473"/>
                  <a:gd name="connsiteY284" fmla="*/ 197810 h 2546032"/>
                  <a:gd name="connsiteX285" fmla="*/ 581001 w 1504473"/>
                  <a:gd name="connsiteY285" fmla="*/ 255675 h 2546032"/>
                  <a:gd name="connsiteX286" fmla="*/ 738735 w 1504473"/>
                  <a:gd name="connsiteY286" fmla="*/ 255246 h 2546032"/>
                  <a:gd name="connsiteX287" fmla="*/ 746879 w 1504473"/>
                  <a:gd name="connsiteY287" fmla="*/ 243673 h 2546032"/>
                  <a:gd name="connsiteX288" fmla="*/ 807315 w 1504473"/>
                  <a:gd name="connsiteY288" fmla="*/ 243673 h 2546032"/>
                  <a:gd name="connsiteX289" fmla="*/ 807744 w 1504473"/>
                  <a:gd name="connsiteY289" fmla="*/ 304538 h 2546032"/>
                  <a:gd name="connsiteX290" fmla="*/ 746879 w 1504473"/>
                  <a:gd name="connsiteY290" fmla="*/ 304109 h 2546032"/>
                  <a:gd name="connsiteX291" fmla="*/ 734449 w 1504473"/>
                  <a:gd name="connsiteY291" fmla="*/ 274963 h 2546032"/>
                  <a:gd name="connsiteX292" fmla="*/ 561713 w 1504473"/>
                  <a:gd name="connsiteY292" fmla="*/ 274963 h 2546032"/>
                  <a:gd name="connsiteX293" fmla="*/ 549283 w 1504473"/>
                  <a:gd name="connsiteY293" fmla="*/ 287393 h 2546032"/>
                  <a:gd name="connsiteX294" fmla="*/ 686443 w 1504473"/>
                  <a:gd name="connsiteY294" fmla="*/ 287393 h 2546032"/>
                  <a:gd name="connsiteX295" fmla="*/ 690729 w 1504473"/>
                  <a:gd name="connsiteY295" fmla="*/ 287822 h 2546032"/>
                  <a:gd name="connsiteX296" fmla="*/ 754594 w 1504473"/>
                  <a:gd name="connsiteY296" fmla="*/ 351687 h 2546032"/>
                  <a:gd name="connsiteX297" fmla="*/ 755023 w 1504473"/>
                  <a:gd name="connsiteY297" fmla="*/ 355973 h 2546032"/>
                  <a:gd name="connsiteX298" fmla="*/ 755023 w 1504473"/>
                  <a:gd name="connsiteY298" fmla="*/ 475559 h 2546032"/>
                  <a:gd name="connsiteX299" fmla="*/ 761452 w 1504473"/>
                  <a:gd name="connsiteY299" fmla="*/ 481989 h 2546032"/>
                  <a:gd name="connsiteX300" fmla="*/ 815459 w 1504473"/>
                  <a:gd name="connsiteY300" fmla="*/ 487132 h 2546032"/>
                  <a:gd name="connsiteX301" fmla="*/ 815459 w 1504473"/>
                  <a:gd name="connsiteY301" fmla="*/ 547997 h 2546032"/>
                  <a:gd name="connsiteX302" fmla="*/ 755023 w 1504473"/>
                  <a:gd name="connsiteY302" fmla="*/ 547997 h 2546032"/>
                  <a:gd name="connsiteX303" fmla="*/ 748165 w 1504473"/>
                  <a:gd name="connsiteY303" fmla="*/ 496562 h 2546032"/>
                  <a:gd name="connsiteX304" fmla="*/ 735735 w 1504473"/>
                  <a:gd name="connsiteY304" fmla="*/ 484132 h 2546032"/>
                  <a:gd name="connsiteX305" fmla="*/ 735735 w 1504473"/>
                  <a:gd name="connsiteY305" fmla="*/ 479846 h 2546032"/>
                  <a:gd name="connsiteX306" fmla="*/ 735735 w 1504473"/>
                  <a:gd name="connsiteY306" fmla="*/ 361117 h 2546032"/>
                  <a:gd name="connsiteX307" fmla="*/ 683014 w 1504473"/>
                  <a:gd name="connsiteY307" fmla="*/ 308396 h 2546032"/>
                  <a:gd name="connsiteX308" fmla="*/ 538139 w 1504473"/>
                  <a:gd name="connsiteY308" fmla="*/ 308396 h 2546032"/>
                  <a:gd name="connsiteX309" fmla="*/ 533853 w 1504473"/>
                  <a:gd name="connsiteY309" fmla="*/ 307967 h 2546032"/>
                  <a:gd name="connsiteX310" fmla="*/ 532138 w 1504473"/>
                  <a:gd name="connsiteY310" fmla="*/ 306253 h 2546032"/>
                  <a:gd name="connsiteX311" fmla="*/ 523994 w 1504473"/>
                  <a:gd name="connsiteY311" fmla="*/ 314396 h 2546032"/>
                  <a:gd name="connsiteX312" fmla="*/ 589145 w 1504473"/>
                  <a:gd name="connsiteY312" fmla="*/ 379547 h 2546032"/>
                  <a:gd name="connsiteX313" fmla="*/ 623007 w 1504473"/>
                  <a:gd name="connsiteY313" fmla="*/ 379547 h 2546032"/>
                  <a:gd name="connsiteX314" fmla="*/ 634151 w 1504473"/>
                  <a:gd name="connsiteY314" fmla="*/ 358116 h 2546032"/>
                  <a:gd name="connsiteX315" fmla="*/ 694587 w 1504473"/>
                  <a:gd name="connsiteY315" fmla="*/ 358116 h 2546032"/>
                  <a:gd name="connsiteX316" fmla="*/ 695016 w 1504473"/>
                  <a:gd name="connsiteY316" fmla="*/ 418981 h 2546032"/>
                  <a:gd name="connsiteX317" fmla="*/ 634151 w 1504473"/>
                  <a:gd name="connsiteY317" fmla="*/ 418981 h 2546032"/>
                  <a:gd name="connsiteX318" fmla="*/ 623435 w 1504473"/>
                  <a:gd name="connsiteY318" fmla="*/ 399264 h 2546032"/>
                  <a:gd name="connsiteX319" fmla="*/ 581430 w 1504473"/>
                  <a:gd name="connsiteY319" fmla="*/ 399264 h 2546032"/>
                  <a:gd name="connsiteX320" fmla="*/ 508135 w 1504473"/>
                  <a:gd name="connsiteY320" fmla="*/ 327684 h 2546032"/>
                  <a:gd name="connsiteX321" fmla="*/ 496562 w 1504473"/>
                  <a:gd name="connsiteY321" fmla="*/ 339257 h 2546032"/>
                  <a:gd name="connsiteX322" fmla="*/ 487561 w 1504473"/>
                  <a:gd name="connsiteY322" fmla="*/ 347829 h 2546032"/>
                  <a:gd name="connsiteX323" fmla="*/ 947904 w 1504473"/>
                  <a:gd name="connsiteY323" fmla="*/ 807744 h 2546032"/>
                  <a:gd name="connsiteX324" fmla="*/ 947904 w 1504473"/>
                  <a:gd name="connsiteY324" fmla="*/ 818031 h 2546032"/>
                  <a:gd name="connsiteX325" fmla="*/ 947904 w 1504473"/>
                  <a:gd name="connsiteY325" fmla="*/ 1055918 h 2546032"/>
                  <a:gd name="connsiteX326" fmla="*/ 989481 w 1504473"/>
                  <a:gd name="connsiteY326" fmla="*/ 1097494 h 2546032"/>
                  <a:gd name="connsiteX327" fmla="*/ 1207651 w 1504473"/>
                  <a:gd name="connsiteY327" fmla="*/ 1097066 h 2546032"/>
                  <a:gd name="connsiteX328" fmla="*/ 1281803 w 1504473"/>
                  <a:gd name="connsiteY328" fmla="*/ 1022914 h 2546032"/>
                  <a:gd name="connsiteX329" fmla="*/ 1290804 w 1504473"/>
                  <a:gd name="connsiteY329" fmla="*/ 1040059 h 2546032"/>
                  <a:gd name="connsiteX330" fmla="*/ 1309235 w 1504473"/>
                  <a:gd name="connsiteY330" fmla="*/ 1064919 h 2546032"/>
                  <a:gd name="connsiteX331" fmla="*/ 1228225 w 1504473"/>
                  <a:gd name="connsiteY331" fmla="*/ 1145929 h 2546032"/>
                  <a:gd name="connsiteX332" fmla="*/ 1218367 w 1504473"/>
                  <a:gd name="connsiteY332" fmla="*/ 1145929 h 2546032"/>
                  <a:gd name="connsiteX333" fmla="*/ 979194 w 1504473"/>
                  <a:gd name="connsiteY333" fmla="*/ 1145929 h 2546032"/>
                  <a:gd name="connsiteX334" fmla="*/ 968907 w 1504473"/>
                  <a:gd name="connsiteY334" fmla="*/ 1145929 h 2546032"/>
                  <a:gd name="connsiteX335" fmla="*/ 898184 w 1504473"/>
                  <a:gd name="connsiteY335" fmla="*/ 1075206 h 2546032"/>
                  <a:gd name="connsiteX336" fmla="*/ 898184 w 1504473"/>
                  <a:gd name="connsiteY336" fmla="*/ 1064919 h 2546032"/>
                  <a:gd name="connsiteX337" fmla="*/ 898612 w 1504473"/>
                  <a:gd name="connsiteY337" fmla="*/ 827032 h 2546032"/>
                  <a:gd name="connsiteX338" fmla="*/ 452414 w 1504473"/>
                  <a:gd name="connsiteY338" fmla="*/ 381691 h 2546032"/>
                  <a:gd name="connsiteX339" fmla="*/ 420696 w 1504473"/>
                  <a:gd name="connsiteY339" fmla="*/ 409551 h 2546032"/>
                  <a:gd name="connsiteX340" fmla="*/ 414695 w 1504473"/>
                  <a:gd name="connsiteY340" fmla="*/ 412980 h 2546032"/>
                  <a:gd name="connsiteX341" fmla="*/ 816316 w 1504473"/>
                  <a:gd name="connsiteY341" fmla="*/ 814602 h 2546032"/>
                  <a:gd name="connsiteX342" fmla="*/ 816745 w 1504473"/>
                  <a:gd name="connsiteY342" fmla="*/ 822746 h 2546032"/>
                  <a:gd name="connsiteX343" fmla="*/ 816745 w 1504473"/>
                  <a:gd name="connsiteY343" fmla="*/ 978765 h 2546032"/>
                  <a:gd name="connsiteX344" fmla="*/ 812459 w 1504473"/>
                  <a:gd name="connsiteY344" fmla="*/ 1034486 h 2546032"/>
                  <a:gd name="connsiteX345" fmla="*/ 752023 w 1504473"/>
                  <a:gd name="connsiteY345" fmla="*/ 1034486 h 2546032"/>
                  <a:gd name="connsiteX346" fmla="*/ 752023 w 1504473"/>
                  <a:gd name="connsiteY346" fmla="*/ 974050 h 2546032"/>
                  <a:gd name="connsiteX347" fmla="*/ 777312 w 1504473"/>
                  <a:gd name="connsiteY347" fmla="*/ 962049 h 2546032"/>
                  <a:gd name="connsiteX348" fmla="*/ 777312 w 1504473"/>
                  <a:gd name="connsiteY348" fmla="*/ 830890 h 2546032"/>
                  <a:gd name="connsiteX349" fmla="*/ 358973 w 1504473"/>
                  <a:gd name="connsiteY349" fmla="*/ 412552 h 2546032"/>
                  <a:gd name="connsiteX350" fmla="*/ 341400 w 1504473"/>
                  <a:gd name="connsiteY350" fmla="*/ 413837 h 2546032"/>
                  <a:gd name="connsiteX351" fmla="*/ 553998 w 1504473"/>
                  <a:gd name="connsiteY351" fmla="*/ 626436 h 2546032"/>
                  <a:gd name="connsiteX352" fmla="*/ 553998 w 1504473"/>
                  <a:gd name="connsiteY352" fmla="*/ 630293 h 2546032"/>
                  <a:gd name="connsiteX353" fmla="*/ 553569 w 1504473"/>
                  <a:gd name="connsiteY353" fmla="*/ 719447 h 2546032"/>
                  <a:gd name="connsiteX354" fmla="*/ 569857 w 1504473"/>
                  <a:gd name="connsiteY354" fmla="*/ 729306 h 2546032"/>
                  <a:gd name="connsiteX355" fmla="*/ 569857 w 1504473"/>
                  <a:gd name="connsiteY355" fmla="*/ 790170 h 2546032"/>
                  <a:gd name="connsiteX356" fmla="*/ 508992 w 1504473"/>
                  <a:gd name="connsiteY356" fmla="*/ 790170 h 2546032"/>
                  <a:gd name="connsiteX357" fmla="*/ 508992 w 1504473"/>
                  <a:gd name="connsiteY357" fmla="*/ 729734 h 2546032"/>
                  <a:gd name="connsiteX358" fmla="*/ 533853 w 1504473"/>
                  <a:gd name="connsiteY358" fmla="*/ 717733 h 2546032"/>
                  <a:gd name="connsiteX359" fmla="*/ 533853 w 1504473"/>
                  <a:gd name="connsiteY359" fmla="*/ 634579 h 2546032"/>
                  <a:gd name="connsiteX360" fmla="*/ 316111 w 1504473"/>
                  <a:gd name="connsiteY360" fmla="*/ 416838 h 2546032"/>
                  <a:gd name="connsiteX361" fmla="*/ 240673 w 1504473"/>
                  <a:gd name="connsiteY361" fmla="*/ 442555 h 2546032"/>
                  <a:gd name="connsiteX362" fmla="*/ 237244 w 1504473"/>
                  <a:gd name="connsiteY362" fmla="*/ 444698 h 2546032"/>
                  <a:gd name="connsiteX363" fmla="*/ 391549 w 1504473"/>
                  <a:gd name="connsiteY363" fmla="*/ 599003 h 2546032"/>
                  <a:gd name="connsiteX364" fmla="*/ 443841 w 1504473"/>
                  <a:gd name="connsiteY364" fmla="*/ 605433 h 2546032"/>
                  <a:gd name="connsiteX365" fmla="*/ 444270 w 1504473"/>
                  <a:gd name="connsiteY365" fmla="*/ 666298 h 2546032"/>
                  <a:gd name="connsiteX366" fmla="*/ 383405 w 1504473"/>
                  <a:gd name="connsiteY366" fmla="*/ 665869 h 2546032"/>
                  <a:gd name="connsiteX367" fmla="*/ 377833 w 1504473"/>
                  <a:gd name="connsiteY367" fmla="*/ 612719 h 2546032"/>
                  <a:gd name="connsiteX368" fmla="*/ 221385 w 1504473"/>
                  <a:gd name="connsiteY368" fmla="*/ 456271 h 2546032"/>
                  <a:gd name="connsiteX369" fmla="*/ 167378 w 1504473"/>
                  <a:gd name="connsiteY369" fmla="*/ 496991 h 2546032"/>
                  <a:gd name="connsiteX370" fmla="*/ 527852 w 1504473"/>
                  <a:gd name="connsiteY370" fmla="*/ 857464 h 2546032"/>
                  <a:gd name="connsiteX371" fmla="*/ 622149 w 1504473"/>
                  <a:gd name="connsiteY371" fmla="*/ 857036 h 2546032"/>
                  <a:gd name="connsiteX372" fmla="*/ 628150 w 1504473"/>
                  <a:gd name="connsiteY372" fmla="*/ 849749 h 2546032"/>
                  <a:gd name="connsiteX373" fmla="*/ 688586 w 1504473"/>
                  <a:gd name="connsiteY373" fmla="*/ 849749 h 2546032"/>
                  <a:gd name="connsiteX374" fmla="*/ 688586 w 1504473"/>
                  <a:gd name="connsiteY374" fmla="*/ 910614 h 2546032"/>
                  <a:gd name="connsiteX375" fmla="*/ 628150 w 1504473"/>
                  <a:gd name="connsiteY375" fmla="*/ 910614 h 2546032"/>
                  <a:gd name="connsiteX376" fmla="*/ 615720 w 1504473"/>
                  <a:gd name="connsiteY376" fmla="*/ 877181 h 2546032"/>
                  <a:gd name="connsiteX377" fmla="*/ 523566 w 1504473"/>
                  <a:gd name="connsiteY377" fmla="*/ 877610 h 2546032"/>
                  <a:gd name="connsiteX378" fmla="*/ 519708 w 1504473"/>
                  <a:gd name="connsiteY378" fmla="*/ 877181 h 2546032"/>
                  <a:gd name="connsiteX379" fmla="*/ 152376 w 1504473"/>
                  <a:gd name="connsiteY379" fmla="*/ 509849 h 2546032"/>
                  <a:gd name="connsiteX380" fmla="*/ 113800 w 1504473"/>
                  <a:gd name="connsiteY380" fmla="*/ 547568 h 2546032"/>
                  <a:gd name="connsiteX381" fmla="*/ 116372 w 1504473"/>
                  <a:gd name="connsiteY381" fmla="*/ 547568 h 2546032"/>
                  <a:gd name="connsiteX382" fmla="*/ 128802 w 1504473"/>
                  <a:gd name="connsiteY382" fmla="*/ 547997 h 2546032"/>
                  <a:gd name="connsiteX383" fmla="*/ 289965 w 1504473"/>
                  <a:gd name="connsiteY383" fmla="*/ 709160 h 2546032"/>
                  <a:gd name="connsiteX384" fmla="*/ 330684 w 1504473"/>
                  <a:gd name="connsiteY384" fmla="*/ 720304 h 2546032"/>
                  <a:gd name="connsiteX385" fmla="*/ 331113 w 1504473"/>
                  <a:gd name="connsiteY385" fmla="*/ 781169 h 2546032"/>
                  <a:gd name="connsiteX386" fmla="*/ 270248 w 1504473"/>
                  <a:gd name="connsiteY386" fmla="*/ 780741 h 2546032"/>
                  <a:gd name="connsiteX387" fmla="*/ 259532 w 1504473"/>
                  <a:gd name="connsiteY387" fmla="*/ 761881 h 2546032"/>
                  <a:gd name="connsiteX388" fmla="*/ 104799 w 1504473"/>
                  <a:gd name="connsiteY388" fmla="*/ 607147 h 2546032"/>
                  <a:gd name="connsiteX389" fmla="*/ 66651 w 1504473"/>
                  <a:gd name="connsiteY389" fmla="*/ 607147 h 2546032"/>
                  <a:gd name="connsiteX390" fmla="*/ 29361 w 1504473"/>
                  <a:gd name="connsiteY390" fmla="*/ 669298 h 2546032"/>
                  <a:gd name="connsiteX391" fmla="*/ 88940 w 1504473"/>
                  <a:gd name="connsiteY391" fmla="*/ 669298 h 2546032"/>
                  <a:gd name="connsiteX392" fmla="*/ 93226 w 1504473"/>
                  <a:gd name="connsiteY392" fmla="*/ 669727 h 2546032"/>
                  <a:gd name="connsiteX393" fmla="*/ 268962 w 1504473"/>
                  <a:gd name="connsiteY393" fmla="*/ 845463 h 2546032"/>
                  <a:gd name="connsiteX394" fmla="*/ 395835 w 1504473"/>
                  <a:gd name="connsiteY394" fmla="*/ 845463 h 2546032"/>
                  <a:gd name="connsiteX395" fmla="*/ 451128 w 1504473"/>
                  <a:gd name="connsiteY395" fmla="*/ 849749 h 2546032"/>
                  <a:gd name="connsiteX396" fmla="*/ 451128 w 1504473"/>
                  <a:gd name="connsiteY396" fmla="*/ 910185 h 2546032"/>
                  <a:gd name="connsiteX397" fmla="*/ 390263 w 1504473"/>
                  <a:gd name="connsiteY397" fmla="*/ 910185 h 2546032"/>
                  <a:gd name="connsiteX398" fmla="*/ 380405 w 1504473"/>
                  <a:gd name="connsiteY398" fmla="*/ 865180 h 2546032"/>
                  <a:gd name="connsiteX399" fmla="*/ 263819 w 1504473"/>
                  <a:gd name="connsiteY399" fmla="*/ 865180 h 2546032"/>
                  <a:gd name="connsiteX400" fmla="*/ 259961 w 1504473"/>
                  <a:gd name="connsiteY400" fmla="*/ 865180 h 2546032"/>
                  <a:gd name="connsiteX401" fmla="*/ 83796 w 1504473"/>
                  <a:gd name="connsiteY401" fmla="*/ 689015 h 2546032"/>
                  <a:gd name="connsiteX402" fmla="*/ 19502 w 1504473"/>
                  <a:gd name="connsiteY402" fmla="*/ 689015 h 2546032"/>
                  <a:gd name="connsiteX403" fmla="*/ 13930 w 1504473"/>
                  <a:gd name="connsiteY403" fmla="*/ 741307 h 2546032"/>
                  <a:gd name="connsiteX404" fmla="*/ 87225 w 1504473"/>
                  <a:gd name="connsiteY404" fmla="*/ 741307 h 2546032"/>
                  <a:gd name="connsiteX405" fmla="*/ 93226 w 1504473"/>
                  <a:gd name="connsiteY405" fmla="*/ 741307 h 2546032"/>
                  <a:gd name="connsiteX406" fmla="*/ 253103 w 1504473"/>
                  <a:gd name="connsiteY406" fmla="*/ 901184 h 2546032"/>
                  <a:gd name="connsiteX407" fmla="*/ 344400 w 1504473"/>
                  <a:gd name="connsiteY407" fmla="*/ 901184 h 2546032"/>
                  <a:gd name="connsiteX408" fmla="*/ 350401 w 1504473"/>
                  <a:gd name="connsiteY408" fmla="*/ 901184 h 2546032"/>
                  <a:gd name="connsiteX409" fmla="*/ 426268 w 1504473"/>
                  <a:gd name="connsiteY409" fmla="*/ 977051 h 2546032"/>
                  <a:gd name="connsiteX410" fmla="*/ 502134 w 1504473"/>
                  <a:gd name="connsiteY410" fmla="*/ 977051 h 2546032"/>
                  <a:gd name="connsiteX411" fmla="*/ 502563 w 1504473"/>
                  <a:gd name="connsiteY411" fmla="*/ 977051 h 2546032"/>
                  <a:gd name="connsiteX412" fmla="*/ 508564 w 1504473"/>
                  <a:gd name="connsiteY412" fmla="*/ 969336 h 2546032"/>
                  <a:gd name="connsiteX413" fmla="*/ 569428 w 1504473"/>
                  <a:gd name="connsiteY413" fmla="*/ 968907 h 2546032"/>
                  <a:gd name="connsiteX414" fmla="*/ 569428 w 1504473"/>
                  <a:gd name="connsiteY414" fmla="*/ 1029772 h 2546032"/>
                  <a:gd name="connsiteX415" fmla="*/ 508564 w 1504473"/>
                  <a:gd name="connsiteY415" fmla="*/ 1029772 h 2546032"/>
                  <a:gd name="connsiteX416" fmla="*/ 496562 w 1504473"/>
                  <a:gd name="connsiteY416" fmla="*/ 1006197 h 2546032"/>
                  <a:gd name="connsiteX417" fmla="*/ 420267 w 1504473"/>
                  <a:gd name="connsiteY417" fmla="*/ 1006197 h 2546032"/>
                  <a:gd name="connsiteX418" fmla="*/ 414266 w 1504473"/>
                  <a:gd name="connsiteY418" fmla="*/ 1006197 h 2546032"/>
                  <a:gd name="connsiteX419" fmla="*/ 338400 w 1504473"/>
                  <a:gd name="connsiteY419" fmla="*/ 930331 h 2546032"/>
                  <a:gd name="connsiteX420" fmla="*/ 247531 w 1504473"/>
                  <a:gd name="connsiteY420" fmla="*/ 930759 h 2546032"/>
                  <a:gd name="connsiteX421" fmla="*/ 241102 w 1504473"/>
                  <a:gd name="connsiteY421" fmla="*/ 930331 h 2546032"/>
                  <a:gd name="connsiteX422" fmla="*/ 81224 w 1504473"/>
                  <a:gd name="connsiteY422" fmla="*/ 770453 h 2546032"/>
                  <a:gd name="connsiteX423" fmla="*/ 11359 w 1504473"/>
                  <a:gd name="connsiteY423" fmla="*/ 770453 h 2546032"/>
                  <a:gd name="connsiteX424" fmla="*/ 7930 w 1504473"/>
                  <a:gd name="connsiteY424" fmla="*/ 816745 h 2546032"/>
                  <a:gd name="connsiteX425" fmla="*/ 78653 w 1504473"/>
                  <a:gd name="connsiteY425" fmla="*/ 816745 h 2546032"/>
                  <a:gd name="connsiteX426" fmla="*/ 353401 w 1504473"/>
                  <a:gd name="connsiteY426" fmla="*/ 1091494 h 2546032"/>
                  <a:gd name="connsiteX427" fmla="*/ 629865 w 1504473"/>
                  <a:gd name="connsiteY427" fmla="*/ 1091494 h 2546032"/>
                  <a:gd name="connsiteX428" fmla="*/ 632436 w 1504473"/>
                  <a:gd name="connsiteY428" fmla="*/ 1088493 h 2546032"/>
                  <a:gd name="connsiteX429" fmla="*/ 693301 w 1504473"/>
                  <a:gd name="connsiteY429" fmla="*/ 1088065 h 2546032"/>
                  <a:gd name="connsiteX430" fmla="*/ 692872 w 1504473"/>
                  <a:gd name="connsiteY430" fmla="*/ 1148929 h 2546032"/>
                  <a:gd name="connsiteX431" fmla="*/ 632008 w 1504473"/>
                  <a:gd name="connsiteY431" fmla="*/ 1148929 h 2546032"/>
                  <a:gd name="connsiteX432" fmla="*/ 620006 w 1504473"/>
                  <a:gd name="connsiteY432" fmla="*/ 1120640 h 2546032"/>
                  <a:gd name="connsiteX433" fmla="*/ 346972 w 1504473"/>
                  <a:gd name="connsiteY433" fmla="*/ 1120211 h 2546032"/>
                  <a:gd name="connsiteX434" fmla="*/ 340971 w 1504473"/>
                  <a:gd name="connsiteY434" fmla="*/ 1120211 h 2546032"/>
                  <a:gd name="connsiteX435" fmla="*/ 66223 w 1504473"/>
                  <a:gd name="connsiteY435" fmla="*/ 845463 h 2546032"/>
                  <a:gd name="connsiteX436" fmla="*/ 5786 w 1504473"/>
                  <a:gd name="connsiteY436" fmla="*/ 845463 h 2546032"/>
                  <a:gd name="connsiteX437" fmla="*/ 4072 w 1504473"/>
                  <a:gd name="connsiteY437" fmla="*/ 892183 h 2546032"/>
                  <a:gd name="connsiteX438" fmla="*/ 80367 w 1504473"/>
                  <a:gd name="connsiteY438" fmla="*/ 892183 h 2546032"/>
                  <a:gd name="connsiteX439" fmla="*/ 86368 w 1504473"/>
                  <a:gd name="connsiteY439" fmla="*/ 892183 h 2546032"/>
                  <a:gd name="connsiteX440" fmla="*/ 181094 w 1504473"/>
                  <a:gd name="connsiteY440" fmla="*/ 986909 h 2546032"/>
                  <a:gd name="connsiteX441" fmla="*/ 178951 w 1504473"/>
                  <a:gd name="connsiteY441" fmla="*/ 995482 h 2546032"/>
                  <a:gd name="connsiteX442" fmla="*/ 155377 w 1504473"/>
                  <a:gd name="connsiteY442" fmla="*/ 1083350 h 2546032"/>
                  <a:gd name="connsiteX443" fmla="*/ 156234 w 1504473"/>
                  <a:gd name="connsiteY443" fmla="*/ 1084207 h 2546032"/>
                  <a:gd name="connsiteX444" fmla="*/ 214955 w 1504473"/>
                  <a:gd name="connsiteY444" fmla="*/ 1085493 h 2546032"/>
                  <a:gd name="connsiteX445" fmla="*/ 214955 w 1504473"/>
                  <a:gd name="connsiteY445" fmla="*/ 1145929 h 2546032"/>
                  <a:gd name="connsiteX446" fmla="*/ 154519 w 1504473"/>
                  <a:gd name="connsiteY446" fmla="*/ 1145929 h 2546032"/>
                  <a:gd name="connsiteX447" fmla="*/ 142518 w 1504473"/>
                  <a:gd name="connsiteY447" fmla="*/ 1111639 h 2546032"/>
                  <a:gd name="connsiteX448" fmla="*/ 122801 w 1504473"/>
                  <a:gd name="connsiteY448" fmla="*/ 1091922 h 2546032"/>
                  <a:gd name="connsiteX449" fmla="*/ 124944 w 1504473"/>
                  <a:gd name="connsiteY449" fmla="*/ 1083778 h 2546032"/>
                  <a:gd name="connsiteX450" fmla="*/ 148519 w 1504473"/>
                  <a:gd name="connsiteY450" fmla="*/ 995482 h 2546032"/>
                  <a:gd name="connsiteX451" fmla="*/ 74795 w 1504473"/>
                  <a:gd name="connsiteY451" fmla="*/ 921758 h 2546032"/>
                  <a:gd name="connsiteX452" fmla="*/ 3643 w 1504473"/>
                  <a:gd name="connsiteY452" fmla="*/ 921758 h 2546032"/>
                  <a:gd name="connsiteX453" fmla="*/ 3215 w 1504473"/>
                  <a:gd name="connsiteY453" fmla="*/ 995053 h 2546032"/>
                  <a:gd name="connsiteX454" fmla="*/ 20360 w 1504473"/>
                  <a:gd name="connsiteY454" fmla="*/ 995053 h 2546032"/>
                  <a:gd name="connsiteX455" fmla="*/ 32790 w 1504473"/>
                  <a:gd name="connsiteY455" fmla="*/ 963335 h 2546032"/>
                  <a:gd name="connsiteX456" fmla="*/ 93655 w 1504473"/>
                  <a:gd name="connsiteY456" fmla="*/ 963335 h 2546032"/>
                  <a:gd name="connsiteX457" fmla="*/ 93655 w 1504473"/>
                  <a:gd name="connsiteY457" fmla="*/ 1024199 h 2546032"/>
                  <a:gd name="connsiteX458" fmla="*/ 33218 w 1504473"/>
                  <a:gd name="connsiteY458" fmla="*/ 1024199 h 2546032"/>
                  <a:gd name="connsiteX459" fmla="*/ 3643 w 1504473"/>
                  <a:gd name="connsiteY459" fmla="*/ 1024199 h 2546032"/>
                  <a:gd name="connsiteX460" fmla="*/ 38791 w 1504473"/>
                  <a:gd name="connsiteY460" fmla="*/ 1388102 h 2546032"/>
                  <a:gd name="connsiteX461" fmla="*/ 51221 w 1504473"/>
                  <a:gd name="connsiteY461" fmla="*/ 1375672 h 2546032"/>
                  <a:gd name="connsiteX462" fmla="*/ 51221 w 1504473"/>
                  <a:gd name="connsiteY462" fmla="*/ 1279660 h 2546032"/>
                  <a:gd name="connsiteX463" fmla="*/ 35362 w 1504473"/>
                  <a:gd name="connsiteY463" fmla="*/ 1269802 h 2546032"/>
                  <a:gd name="connsiteX464" fmla="*/ 35790 w 1504473"/>
                  <a:gd name="connsiteY464" fmla="*/ 1208937 h 2546032"/>
                  <a:gd name="connsiteX465" fmla="*/ 96226 w 1504473"/>
                  <a:gd name="connsiteY465" fmla="*/ 1208937 h 2546032"/>
                  <a:gd name="connsiteX466" fmla="*/ 96226 w 1504473"/>
                  <a:gd name="connsiteY466" fmla="*/ 1269802 h 2546032"/>
                  <a:gd name="connsiteX467" fmla="*/ 80796 w 1504473"/>
                  <a:gd name="connsiteY467" fmla="*/ 1279660 h 2546032"/>
                  <a:gd name="connsiteX468" fmla="*/ 80796 w 1504473"/>
                  <a:gd name="connsiteY468" fmla="*/ 1382101 h 2546032"/>
                  <a:gd name="connsiteX469" fmla="*/ 80796 w 1504473"/>
                  <a:gd name="connsiteY469" fmla="*/ 1388102 h 2546032"/>
                  <a:gd name="connsiteX470" fmla="*/ 45220 w 1504473"/>
                  <a:gd name="connsiteY470" fmla="*/ 1423678 h 2546032"/>
                  <a:gd name="connsiteX471" fmla="*/ 54650 w 1504473"/>
                  <a:gd name="connsiteY471" fmla="*/ 1471684 h 2546032"/>
                  <a:gd name="connsiteX472" fmla="*/ 145518 w 1504473"/>
                  <a:gd name="connsiteY472" fmla="*/ 1380816 h 2546032"/>
                  <a:gd name="connsiteX473" fmla="*/ 156234 w 1504473"/>
                  <a:gd name="connsiteY473" fmla="*/ 1338382 h 2546032"/>
                  <a:gd name="connsiteX474" fmla="*/ 202097 w 1504473"/>
                  <a:gd name="connsiteY474" fmla="*/ 1328523 h 2546032"/>
                  <a:gd name="connsiteX475" fmla="*/ 257818 w 1504473"/>
                  <a:gd name="connsiteY475" fmla="*/ 1237655 h 2546032"/>
                  <a:gd name="connsiteX476" fmla="*/ 285679 w 1504473"/>
                  <a:gd name="connsiteY476" fmla="*/ 1179790 h 2546032"/>
                  <a:gd name="connsiteX477" fmla="*/ 1349955 w 1504473"/>
                  <a:gd name="connsiteY477" fmla="*/ 1571982 h 2546032"/>
                  <a:gd name="connsiteX478" fmla="*/ 1349955 w 1504473"/>
                  <a:gd name="connsiteY478" fmla="*/ 1571982 h 2546032"/>
                  <a:gd name="connsiteX479" fmla="*/ 1410819 w 1504473"/>
                  <a:gd name="connsiteY479" fmla="*/ 1571982 h 2546032"/>
                  <a:gd name="connsiteX480" fmla="*/ 1410391 w 1504473"/>
                  <a:gd name="connsiteY480" fmla="*/ 1632418 h 2546032"/>
                  <a:gd name="connsiteX481" fmla="*/ 1349955 w 1504473"/>
                  <a:gd name="connsiteY481" fmla="*/ 1632418 h 2546032"/>
                  <a:gd name="connsiteX482" fmla="*/ 1349955 w 1504473"/>
                  <a:gd name="connsiteY482" fmla="*/ 1571982 h 2546032"/>
                  <a:gd name="connsiteX483" fmla="*/ 1169932 w 1504473"/>
                  <a:gd name="connsiteY483" fmla="*/ 900327 h 2546032"/>
                  <a:gd name="connsiteX484" fmla="*/ 1109496 w 1504473"/>
                  <a:gd name="connsiteY484" fmla="*/ 900327 h 2546032"/>
                  <a:gd name="connsiteX485" fmla="*/ 1109067 w 1504473"/>
                  <a:gd name="connsiteY485" fmla="*/ 839462 h 2546032"/>
                  <a:gd name="connsiteX486" fmla="*/ 1169932 w 1504473"/>
                  <a:gd name="connsiteY486" fmla="*/ 839462 h 2546032"/>
                  <a:gd name="connsiteX487" fmla="*/ 1169932 w 1504473"/>
                  <a:gd name="connsiteY487" fmla="*/ 900327 h 2546032"/>
                  <a:gd name="connsiteX488" fmla="*/ 1289090 w 1504473"/>
                  <a:gd name="connsiteY488" fmla="*/ 786313 h 2546032"/>
                  <a:gd name="connsiteX489" fmla="*/ 1228225 w 1504473"/>
                  <a:gd name="connsiteY489" fmla="*/ 786313 h 2546032"/>
                  <a:gd name="connsiteX490" fmla="*/ 1228225 w 1504473"/>
                  <a:gd name="connsiteY490" fmla="*/ 725448 h 2546032"/>
                  <a:gd name="connsiteX491" fmla="*/ 1289090 w 1504473"/>
                  <a:gd name="connsiteY491" fmla="*/ 725448 h 2546032"/>
                  <a:gd name="connsiteX492" fmla="*/ 1289090 w 1504473"/>
                  <a:gd name="connsiteY492" fmla="*/ 786313 h 2546032"/>
                  <a:gd name="connsiteX493" fmla="*/ 1225653 w 1504473"/>
                  <a:gd name="connsiteY493" fmla="*/ 1447681 h 2546032"/>
                  <a:gd name="connsiteX494" fmla="*/ 1225653 w 1504473"/>
                  <a:gd name="connsiteY494" fmla="*/ 1447681 h 2546032"/>
                  <a:gd name="connsiteX495" fmla="*/ 1286518 w 1504473"/>
                  <a:gd name="connsiteY495" fmla="*/ 1447681 h 2546032"/>
                  <a:gd name="connsiteX496" fmla="*/ 1286947 w 1504473"/>
                  <a:gd name="connsiteY496" fmla="*/ 1508546 h 2546032"/>
                  <a:gd name="connsiteX497" fmla="*/ 1226082 w 1504473"/>
                  <a:gd name="connsiteY497" fmla="*/ 1508117 h 2546032"/>
                  <a:gd name="connsiteX498" fmla="*/ 1225653 w 1504473"/>
                  <a:gd name="connsiteY498" fmla="*/ 1447681 h 2546032"/>
                  <a:gd name="connsiteX499" fmla="*/ 1107782 w 1504473"/>
                  <a:gd name="connsiteY499" fmla="*/ 1328095 h 2546032"/>
                  <a:gd name="connsiteX500" fmla="*/ 1168218 w 1504473"/>
                  <a:gd name="connsiteY500" fmla="*/ 1328095 h 2546032"/>
                  <a:gd name="connsiteX501" fmla="*/ 1168218 w 1504473"/>
                  <a:gd name="connsiteY501" fmla="*/ 1388959 h 2546032"/>
                  <a:gd name="connsiteX502" fmla="*/ 1107353 w 1504473"/>
                  <a:gd name="connsiteY502" fmla="*/ 1388959 h 2546032"/>
                  <a:gd name="connsiteX503" fmla="*/ 1107782 w 1504473"/>
                  <a:gd name="connsiteY503" fmla="*/ 1328095 h 2546032"/>
                  <a:gd name="connsiteX504" fmla="*/ 981766 w 1504473"/>
                  <a:gd name="connsiteY504" fmla="*/ 1203793 h 2546032"/>
                  <a:gd name="connsiteX505" fmla="*/ 1042630 w 1504473"/>
                  <a:gd name="connsiteY505" fmla="*/ 1204222 h 2546032"/>
                  <a:gd name="connsiteX506" fmla="*/ 1042630 w 1504473"/>
                  <a:gd name="connsiteY506" fmla="*/ 1265087 h 2546032"/>
                  <a:gd name="connsiteX507" fmla="*/ 982194 w 1504473"/>
                  <a:gd name="connsiteY507" fmla="*/ 1265087 h 2546032"/>
                  <a:gd name="connsiteX508" fmla="*/ 981766 w 1504473"/>
                  <a:gd name="connsiteY508" fmla="*/ 1203793 h 254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</a:cxnLst>
                <a:rect l="l" t="t" r="r" b="b"/>
                <a:pathLst>
                  <a:path w="1504473" h="2546032">
                    <a:moveTo>
                      <a:pt x="285679" y="1179790"/>
                    </a:moveTo>
                    <a:lnTo>
                      <a:pt x="285679" y="1179790"/>
                    </a:lnTo>
                    <a:cubicBezTo>
                      <a:pt x="293822" y="1147215"/>
                      <a:pt x="292537" y="1113353"/>
                      <a:pt x="298109" y="1080349"/>
                    </a:cubicBezTo>
                    <a:cubicBezTo>
                      <a:pt x="304967" y="1093208"/>
                      <a:pt x="307967" y="1107353"/>
                      <a:pt x="312253" y="1121069"/>
                    </a:cubicBezTo>
                    <a:cubicBezTo>
                      <a:pt x="321255" y="1152787"/>
                      <a:pt x="329827" y="1184934"/>
                      <a:pt x="338400" y="1217081"/>
                    </a:cubicBezTo>
                    <a:cubicBezTo>
                      <a:pt x="347401" y="1227796"/>
                      <a:pt x="350830" y="1241512"/>
                      <a:pt x="347829" y="1254371"/>
                    </a:cubicBezTo>
                    <a:cubicBezTo>
                      <a:pt x="363260" y="1314379"/>
                      <a:pt x="378262" y="1374386"/>
                      <a:pt x="394121" y="1433965"/>
                    </a:cubicBezTo>
                    <a:lnTo>
                      <a:pt x="437412" y="1433965"/>
                    </a:lnTo>
                    <a:lnTo>
                      <a:pt x="526566" y="1344811"/>
                    </a:lnTo>
                    <a:lnTo>
                      <a:pt x="532567" y="1344811"/>
                    </a:lnTo>
                    <a:lnTo>
                      <a:pt x="871180" y="1344811"/>
                    </a:lnTo>
                    <a:cubicBezTo>
                      <a:pt x="873324" y="1339668"/>
                      <a:pt x="876753" y="1335381"/>
                      <a:pt x="880610" y="1331524"/>
                    </a:cubicBezTo>
                    <a:cubicBezTo>
                      <a:pt x="897327" y="1314807"/>
                      <a:pt x="924330" y="1314379"/>
                      <a:pt x="941046" y="1331095"/>
                    </a:cubicBezTo>
                    <a:cubicBezTo>
                      <a:pt x="957763" y="1347811"/>
                      <a:pt x="958191" y="1375243"/>
                      <a:pt x="941475" y="1391960"/>
                    </a:cubicBezTo>
                    <a:cubicBezTo>
                      <a:pt x="924759" y="1408676"/>
                      <a:pt x="897327" y="1408676"/>
                      <a:pt x="880610" y="1391531"/>
                    </a:cubicBezTo>
                    <a:cubicBezTo>
                      <a:pt x="875467" y="1386388"/>
                      <a:pt x="872466" y="1380387"/>
                      <a:pt x="870323" y="1373958"/>
                    </a:cubicBezTo>
                    <a:lnTo>
                      <a:pt x="538996" y="1374386"/>
                    </a:lnTo>
                    <a:lnTo>
                      <a:pt x="449842" y="1463540"/>
                    </a:lnTo>
                    <a:lnTo>
                      <a:pt x="443841" y="1463540"/>
                    </a:lnTo>
                    <a:lnTo>
                      <a:pt x="403122" y="1463540"/>
                    </a:lnTo>
                    <a:cubicBezTo>
                      <a:pt x="406980" y="1473827"/>
                      <a:pt x="412123" y="1483686"/>
                      <a:pt x="417267" y="1493544"/>
                    </a:cubicBezTo>
                    <a:lnTo>
                      <a:pt x="497419" y="1493544"/>
                    </a:lnTo>
                    <a:lnTo>
                      <a:pt x="514993" y="1475970"/>
                    </a:lnTo>
                    <a:cubicBezTo>
                      <a:pt x="512421" y="1462254"/>
                      <a:pt x="515850" y="1448110"/>
                      <a:pt x="526566" y="1437394"/>
                    </a:cubicBezTo>
                    <a:cubicBezTo>
                      <a:pt x="543282" y="1420678"/>
                      <a:pt x="570286" y="1420678"/>
                      <a:pt x="587002" y="1437394"/>
                    </a:cubicBezTo>
                    <a:cubicBezTo>
                      <a:pt x="603718" y="1454110"/>
                      <a:pt x="603718" y="1481114"/>
                      <a:pt x="587002" y="1497830"/>
                    </a:cubicBezTo>
                    <a:cubicBezTo>
                      <a:pt x="571572" y="1513261"/>
                      <a:pt x="547569" y="1514547"/>
                      <a:pt x="530424" y="1501259"/>
                    </a:cubicBezTo>
                    <a:lnTo>
                      <a:pt x="508992" y="1522690"/>
                    </a:lnTo>
                    <a:lnTo>
                      <a:pt x="430982" y="1522690"/>
                    </a:lnTo>
                    <a:cubicBezTo>
                      <a:pt x="433126" y="1528262"/>
                      <a:pt x="435269" y="1533835"/>
                      <a:pt x="436555" y="1539407"/>
                    </a:cubicBezTo>
                    <a:cubicBezTo>
                      <a:pt x="437412" y="1542407"/>
                      <a:pt x="437841" y="1545407"/>
                      <a:pt x="438698" y="1548408"/>
                    </a:cubicBezTo>
                    <a:cubicBezTo>
                      <a:pt x="449413" y="1548837"/>
                      <a:pt x="459700" y="1552694"/>
                      <a:pt x="467844" y="1560838"/>
                    </a:cubicBezTo>
                    <a:cubicBezTo>
                      <a:pt x="484561" y="1577554"/>
                      <a:pt x="484989" y="1604558"/>
                      <a:pt x="468273" y="1621274"/>
                    </a:cubicBezTo>
                    <a:cubicBezTo>
                      <a:pt x="461843" y="1627703"/>
                      <a:pt x="454128" y="1631561"/>
                      <a:pt x="445984" y="1633276"/>
                    </a:cubicBezTo>
                    <a:cubicBezTo>
                      <a:pt x="446413" y="1651707"/>
                      <a:pt x="445984" y="1669709"/>
                      <a:pt x="444270" y="1688140"/>
                    </a:cubicBezTo>
                    <a:lnTo>
                      <a:pt x="548426" y="1583984"/>
                    </a:lnTo>
                    <a:lnTo>
                      <a:pt x="554427" y="1584412"/>
                    </a:lnTo>
                    <a:lnTo>
                      <a:pt x="635865" y="1584412"/>
                    </a:lnTo>
                    <a:cubicBezTo>
                      <a:pt x="636723" y="1574983"/>
                      <a:pt x="640580" y="1565553"/>
                      <a:pt x="647867" y="1558266"/>
                    </a:cubicBezTo>
                    <a:cubicBezTo>
                      <a:pt x="664583" y="1541550"/>
                      <a:pt x="691587" y="1541550"/>
                      <a:pt x="708303" y="1558266"/>
                    </a:cubicBezTo>
                    <a:cubicBezTo>
                      <a:pt x="725019" y="1574983"/>
                      <a:pt x="725448" y="1602415"/>
                      <a:pt x="708732" y="1619131"/>
                    </a:cubicBezTo>
                    <a:cubicBezTo>
                      <a:pt x="692015" y="1635847"/>
                      <a:pt x="664583" y="1635847"/>
                      <a:pt x="647867" y="1618702"/>
                    </a:cubicBezTo>
                    <a:cubicBezTo>
                      <a:pt x="646152" y="1616988"/>
                      <a:pt x="644866" y="1615702"/>
                      <a:pt x="643581" y="1613559"/>
                    </a:cubicBezTo>
                    <a:lnTo>
                      <a:pt x="560427" y="1613130"/>
                    </a:lnTo>
                    <a:lnTo>
                      <a:pt x="436126" y="1737432"/>
                    </a:lnTo>
                    <a:cubicBezTo>
                      <a:pt x="436126" y="1737432"/>
                      <a:pt x="436126" y="1737860"/>
                      <a:pt x="436126" y="1737860"/>
                    </a:cubicBezTo>
                    <a:cubicBezTo>
                      <a:pt x="430125" y="1764435"/>
                      <a:pt x="421124" y="1790152"/>
                      <a:pt x="413837" y="1816727"/>
                    </a:cubicBezTo>
                    <a:cubicBezTo>
                      <a:pt x="411694" y="1829157"/>
                      <a:pt x="409123" y="1841587"/>
                      <a:pt x="406980" y="1854017"/>
                    </a:cubicBezTo>
                    <a:lnTo>
                      <a:pt x="522280" y="1738717"/>
                    </a:lnTo>
                    <a:cubicBezTo>
                      <a:pt x="522708" y="1738289"/>
                      <a:pt x="523566" y="1737860"/>
                      <a:pt x="524423" y="1737432"/>
                    </a:cubicBezTo>
                    <a:cubicBezTo>
                      <a:pt x="512421" y="1720715"/>
                      <a:pt x="514136" y="1697141"/>
                      <a:pt x="529138" y="1682139"/>
                    </a:cubicBezTo>
                    <a:cubicBezTo>
                      <a:pt x="545854" y="1665422"/>
                      <a:pt x="572429" y="1665422"/>
                      <a:pt x="589574" y="1682139"/>
                    </a:cubicBezTo>
                    <a:cubicBezTo>
                      <a:pt x="606290" y="1698855"/>
                      <a:pt x="606719" y="1726287"/>
                      <a:pt x="590002" y="1743004"/>
                    </a:cubicBezTo>
                    <a:cubicBezTo>
                      <a:pt x="578430" y="1754577"/>
                      <a:pt x="561713" y="1758006"/>
                      <a:pt x="546711" y="1753291"/>
                    </a:cubicBezTo>
                    <a:cubicBezTo>
                      <a:pt x="546283" y="1755434"/>
                      <a:pt x="544997" y="1757577"/>
                      <a:pt x="543282" y="1759720"/>
                    </a:cubicBezTo>
                    <a:lnTo>
                      <a:pt x="397978" y="1905024"/>
                    </a:lnTo>
                    <a:cubicBezTo>
                      <a:pt x="396692" y="1911882"/>
                      <a:pt x="395407" y="1918740"/>
                      <a:pt x="394121" y="1926027"/>
                    </a:cubicBezTo>
                    <a:cubicBezTo>
                      <a:pt x="389835" y="1948315"/>
                      <a:pt x="385548" y="1970603"/>
                      <a:pt x="380833" y="1992892"/>
                    </a:cubicBezTo>
                    <a:lnTo>
                      <a:pt x="782884" y="1590842"/>
                    </a:lnTo>
                    <a:lnTo>
                      <a:pt x="782884" y="1514975"/>
                    </a:lnTo>
                    <a:cubicBezTo>
                      <a:pt x="776883" y="1512832"/>
                      <a:pt x="771311" y="1509403"/>
                      <a:pt x="766596" y="1504688"/>
                    </a:cubicBezTo>
                    <a:cubicBezTo>
                      <a:pt x="749880" y="1487972"/>
                      <a:pt x="749880" y="1460968"/>
                      <a:pt x="767025" y="1444252"/>
                    </a:cubicBezTo>
                    <a:cubicBezTo>
                      <a:pt x="783741" y="1427536"/>
                      <a:pt x="810744" y="1427107"/>
                      <a:pt x="827461" y="1443823"/>
                    </a:cubicBezTo>
                    <a:cubicBezTo>
                      <a:pt x="844177" y="1460540"/>
                      <a:pt x="844606" y="1488400"/>
                      <a:pt x="827889" y="1505117"/>
                    </a:cubicBezTo>
                    <a:cubicBezTo>
                      <a:pt x="823175" y="1509832"/>
                      <a:pt x="818031" y="1512832"/>
                      <a:pt x="812459" y="1514975"/>
                    </a:cubicBezTo>
                    <a:lnTo>
                      <a:pt x="812030" y="1596842"/>
                    </a:lnTo>
                    <a:lnTo>
                      <a:pt x="812030" y="1602843"/>
                    </a:lnTo>
                    <a:lnTo>
                      <a:pt x="373547" y="2041755"/>
                    </a:lnTo>
                    <a:lnTo>
                      <a:pt x="369261" y="2041755"/>
                    </a:lnTo>
                    <a:cubicBezTo>
                      <a:pt x="363688" y="2062758"/>
                      <a:pt x="356830" y="2083761"/>
                      <a:pt x="348258" y="2103906"/>
                    </a:cubicBezTo>
                    <a:cubicBezTo>
                      <a:pt x="345686" y="2109907"/>
                      <a:pt x="343543" y="2115907"/>
                      <a:pt x="340971" y="2121480"/>
                    </a:cubicBezTo>
                    <a:lnTo>
                      <a:pt x="370546" y="2121480"/>
                    </a:lnTo>
                    <a:lnTo>
                      <a:pt x="638437" y="1853589"/>
                    </a:lnTo>
                    <a:cubicBezTo>
                      <a:pt x="634151" y="1839016"/>
                      <a:pt x="637580" y="1822728"/>
                      <a:pt x="649153" y="1811584"/>
                    </a:cubicBezTo>
                    <a:cubicBezTo>
                      <a:pt x="665869" y="1794867"/>
                      <a:pt x="693301" y="1794867"/>
                      <a:pt x="710017" y="1811584"/>
                    </a:cubicBezTo>
                    <a:cubicBezTo>
                      <a:pt x="726734" y="1828300"/>
                      <a:pt x="726734" y="1855303"/>
                      <a:pt x="710017" y="1872020"/>
                    </a:cubicBezTo>
                    <a:cubicBezTo>
                      <a:pt x="695444" y="1886593"/>
                      <a:pt x="673156" y="1888736"/>
                      <a:pt x="656439" y="1877592"/>
                    </a:cubicBezTo>
                    <a:lnTo>
                      <a:pt x="383405" y="2150626"/>
                    </a:lnTo>
                    <a:lnTo>
                      <a:pt x="377404" y="2150626"/>
                    </a:lnTo>
                    <a:lnTo>
                      <a:pt x="329827" y="2150626"/>
                    </a:lnTo>
                    <a:cubicBezTo>
                      <a:pt x="323826" y="2166485"/>
                      <a:pt x="318683" y="2182773"/>
                      <a:pt x="314396" y="2199489"/>
                    </a:cubicBezTo>
                    <a:cubicBezTo>
                      <a:pt x="317826" y="2205919"/>
                      <a:pt x="321255" y="2212348"/>
                      <a:pt x="324255" y="2218349"/>
                    </a:cubicBezTo>
                    <a:lnTo>
                      <a:pt x="408694" y="2218349"/>
                    </a:lnTo>
                    <a:lnTo>
                      <a:pt x="752880" y="1874163"/>
                    </a:lnTo>
                    <a:lnTo>
                      <a:pt x="752880" y="1718572"/>
                    </a:lnTo>
                    <a:cubicBezTo>
                      <a:pt x="752880" y="1715143"/>
                      <a:pt x="754166" y="1711285"/>
                      <a:pt x="756738" y="1708714"/>
                    </a:cubicBezTo>
                    <a:cubicBezTo>
                      <a:pt x="758452" y="1700570"/>
                      <a:pt x="762310" y="1692426"/>
                      <a:pt x="768310" y="1686425"/>
                    </a:cubicBezTo>
                    <a:cubicBezTo>
                      <a:pt x="785027" y="1669709"/>
                      <a:pt x="812030" y="1669709"/>
                      <a:pt x="828747" y="1686425"/>
                    </a:cubicBezTo>
                    <a:cubicBezTo>
                      <a:pt x="845463" y="1703142"/>
                      <a:pt x="845463" y="1730145"/>
                      <a:pt x="828747" y="1746861"/>
                    </a:cubicBezTo>
                    <a:cubicBezTo>
                      <a:pt x="816316" y="1759291"/>
                      <a:pt x="797457" y="1763149"/>
                      <a:pt x="782026" y="1756720"/>
                    </a:cubicBezTo>
                    <a:lnTo>
                      <a:pt x="782026" y="1887879"/>
                    </a:lnTo>
                    <a:lnTo>
                      <a:pt x="421553" y="2248781"/>
                    </a:lnTo>
                    <a:lnTo>
                      <a:pt x="340543" y="2248781"/>
                    </a:lnTo>
                    <a:cubicBezTo>
                      <a:pt x="347829" y="2262068"/>
                      <a:pt x="355116" y="2275356"/>
                      <a:pt x="362402" y="2288643"/>
                    </a:cubicBezTo>
                    <a:cubicBezTo>
                      <a:pt x="372261" y="2295930"/>
                      <a:pt x="382119" y="2302788"/>
                      <a:pt x="391978" y="2310075"/>
                    </a:cubicBezTo>
                    <a:lnTo>
                      <a:pt x="393692" y="2310075"/>
                    </a:lnTo>
                    <a:lnTo>
                      <a:pt x="812887" y="1890879"/>
                    </a:lnTo>
                    <a:lnTo>
                      <a:pt x="813316" y="1812869"/>
                    </a:lnTo>
                    <a:lnTo>
                      <a:pt x="813316" y="1806869"/>
                    </a:lnTo>
                    <a:lnTo>
                      <a:pt x="911900" y="1708285"/>
                    </a:lnTo>
                    <a:lnTo>
                      <a:pt x="893469" y="1639276"/>
                    </a:lnTo>
                    <a:cubicBezTo>
                      <a:pt x="891326" y="1637562"/>
                      <a:pt x="889183" y="1636276"/>
                      <a:pt x="887468" y="1634133"/>
                    </a:cubicBezTo>
                    <a:cubicBezTo>
                      <a:pt x="870752" y="1617417"/>
                      <a:pt x="870752" y="1590413"/>
                      <a:pt x="887468" y="1573268"/>
                    </a:cubicBezTo>
                    <a:cubicBezTo>
                      <a:pt x="904185" y="1556552"/>
                      <a:pt x="931617" y="1556552"/>
                      <a:pt x="948333" y="1573268"/>
                    </a:cubicBezTo>
                    <a:cubicBezTo>
                      <a:pt x="965049" y="1589984"/>
                      <a:pt x="965049" y="1616988"/>
                      <a:pt x="948333" y="1633704"/>
                    </a:cubicBezTo>
                    <a:cubicBezTo>
                      <a:pt x="941904" y="1640134"/>
                      <a:pt x="934188" y="1644420"/>
                      <a:pt x="926045" y="1645706"/>
                    </a:cubicBezTo>
                    <a:lnTo>
                      <a:pt x="942761" y="1708714"/>
                    </a:lnTo>
                    <a:lnTo>
                      <a:pt x="944904" y="1716857"/>
                    </a:lnTo>
                    <a:lnTo>
                      <a:pt x="842891" y="1819299"/>
                    </a:lnTo>
                    <a:lnTo>
                      <a:pt x="842891" y="1896451"/>
                    </a:lnTo>
                    <a:lnTo>
                      <a:pt x="842891" y="1902452"/>
                    </a:lnTo>
                    <a:lnTo>
                      <a:pt x="417267" y="2328077"/>
                    </a:lnTo>
                    <a:cubicBezTo>
                      <a:pt x="427125" y="2335364"/>
                      <a:pt x="436983" y="2343079"/>
                      <a:pt x="446842" y="2350794"/>
                    </a:cubicBezTo>
                    <a:lnTo>
                      <a:pt x="862608" y="1935028"/>
                    </a:lnTo>
                    <a:lnTo>
                      <a:pt x="884896" y="1852303"/>
                    </a:lnTo>
                    <a:lnTo>
                      <a:pt x="885754" y="1848874"/>
                    </a:lnTo>
                    <a:lnTo>
                      <a:pt x="1008340" y="1726287"/>
                    </a:lnTo>
                    <a:lnTo>
                      <a:pt x="1008340" y="1515832"/>
                    </a:lnTo>
                    <a:cubicBezTo>
                      <a:pt x="1007912" y="1515404"/>
                      <a:pt x="1007483" y="1515404"/>
                      <a:pt x="1007055" y="1514975"/>
                    </a:cubicBezTo>
                    <a:cubicBezTo>
                      <a:pt x="990338" y="1498259"/>
                      <a:pt x="990338" y="1470827"/>
                      <a:pt x="1007055" y="1454110"/>
                    </a:cubicBezTo>
                    <a:cubicBezTo>
                      <a:pt x="1023771" y="1437394"/>
                      <a:pt x="1050774" y="1437394"/>
                      <a:pt x="1067491" y="1454539"/>
                    </a:cubicBezTo>
                    <a:cubicBezTo>
                      <a:pt x="1084207" y="1471255"/>
                      <a:pt x="1084207" y="1498259"/>
                      <a:pt x="1067491" y="1514975"/>
                    </a:cubicBezTo>
                    <a:cubicBezTo>
                      <a:pt x="1059347" y="1523119"/>
                      <a:pt x="1048203" y="1527834"/>
                      <a:pt x="1037487" y="1527834"/>
                    </a:cubicBezTo>
                    <a:lnTo>
                      <a:pt x="1037487" y="1732717"/>
                    </a:lnTo>
                    <a:lnTo>
                      <a:pt x="1037487" y="1738717"/>
                    </a:lnTo>
                    <a:lnTo>
                      <a:pt x="911471" y="1864733"/>
                    </a:lnTo>
                    <a:lnTo>
                      <a:pt x="889611" y="1946601"/>
                    </a:lnTo>
                    <a:lnTo>
                      <a:pt x="888754" y="1950458"/>
                    </a:lnTo>
                    <a:lnTo>
                      <a:pt x="469559" y="2369654"/>
                    </a:lnTo>
                    <a:cubicBezTo>
                      <a:pt x="472988" y="2372225"/>
                      <a:pt x="476417" y="2375226"/>
                      <a:pt x="479417" y="2377797"/>
                    </a:cubicBezTo>
                    <a:lnTo>
                      <a:pt x="1033201" y="1824014"/>
                    </a:lnTo>
                    <a:lnTo>
                      <a:pt x="1039202" y="1824014"/>
                    </a:lnTo>
                    <a:lnTo>
                      <a:pt x="1113354" y="1823585"/>
                    </a:lnTo>
                    <a:cubicBezTo>
                      <a:pt x="1115497" y="1818442"/>
                      <a:pt x="1118926" y="1813298"/>
                      <a:pt x="1123212" y="1809012"/>
                    </a:cubicBezTo>
                    <a:cubicBezTo>
                      <a:pt x="1139928" y="1792296"/>
                      <a:pt x="1166932" y="1792296"/>
                      <a:pt x="1184077" y="1809012"/>
                    </a:cubicBezTo>
                    <a:cubicBezTo>
                      <a:pt x="1200793" y="1825728"/>
                      <a:pt x="1200793" y="1852732"/>
                      <a:pt x="1184077" y="1869448"/>
                    </a:cubicBezTo>
                    <a:cubicBezTo>
                      <a:pt x="1167360" y="1886164"/>
                      <a:pt x="1140357" y="1886164"/>
                      <a:pt x="1123641" y="1869448"/>
                    </a:cubicBezTo>
                    <a:cubicBezTo>
                      <a:pt x="1118926" y="1864733"/>
                      <a:pt x="1115497" y="1858732"/>
                      <a:pt x="1113354" y="1852732"/>
                    </a:cubicBezTo>
                    <a:lnTo>
                      <a:pt x="1046488" y="1852732"/>
                    </a:lnTo>
                    <a:lnTo>
                      <a:pt x="502563" y="2396657"/>
                    </a:lnTo>
                    <a:cubicBezTo>
                      <a:pt x="511564" y="2404372"/>
                      <a:pt x="520565" y="2411659"/>
                      <a:pt x="529566" y="2419374"/>
                    </a:cubicBezTo>
                    <a:lnTo>
                      <a:pt x="869466" y="2079474"/>
                    </a:lnTo>
                    <a:cubicBezTo>
                      <a:pt x="870323" y="2078617"/>
                      <a:pt x="871609" y="2077331"/>
                      <a:pt x="872895" y="2076474"/>
                    </a:cubicBezTo>
                    <a:cubicBezTo>
                      <a:pt x="873324" y="2065758"/>
                      <a:pt x="877181" y="2055471"/>
                      <a:pt x="885325" y="2047327"/>
                    </a:cubicBezTo>
                    <a:cubicBezTo>
                      <a:pt x="902041" y="2030611"/>
                      <a:pt x="929045" y="2030611"/>
                      <a:pt x="946190" y="2047327"/>
                    </a:cubicBezTo>
                    <a:cubicBezTo>
                      <a:pt x="962906" y="2064044"/>
                      <a:pt x="962906" y="2091047"/>
                      <a:pt x="946190" y="2107763"/>
                    </a:cubicBezTo>
                    <a:cubicBezTo>
                      <a:pt x="936760" y="2117193"/>
                      <a:pt x="924330" y="2121051"/>
                      <a:pt x="912328" y="2119765"/>
                    </a:cubicBezTo>
                    <a:cubicBezTo>
                      <a:pt x="911900" y="2120194"/>
                      <a:pt x="911900" y="2120194"/>
                      <a:pt x="911471" y="2120622"/>
                    </a:cubicBezTo>
                    <a:lnTo>
                      <a:pt x="574143" y="2457950"/>
                    </a:lnTo>
                    <a:cubicBezTo>
                      <a:pt x="584430" y="2467380"/>
                      <a:pt x="595146" y="2476810"/>
                      <a:pt x="605433" y="2486668"/>
                    </a:cubicBezTo>
                    <a:lnTo>
                      <a:pt x="1013913" y="2078188"/>
                    </a:lnTo>
                    <a:lnTo>
                      <a:pt x="1013913" y="1989892"/>
                    </a:lnTo>
                    <a:cubicBezTo>
                      <a:pt x="1010912" y="1988177"/>
                      <a:pt x="1007483" y="1986034"/>
                      <a:pt x="1004912" y="1983462"/>
                    </a:cubicBezTo>
                    <a:cubicBezTo>
                      <a:pt x="988195" y="1966746"/>
                      <a:pt x="988624" y="1939314"/>
                      <a:pt x="1005340" y="1922597"/>
                    </a:cubicBezTo>
                    <a:cubicBezTo>
                      <a:pt x="1022057" y="1905881"/>
                      <a:pt x="1049060" y="1905881"/>
                      <a:pt x="1065776" y="1922597"/>
                    </a:cubicBezTo>
                    <a:cubicBezTo>
                      <a:pt x="1082493" y="1939314"/>
                      <a:pt x="1082493" y="1966317"/>
                      <a:pt x="1065776" y="1983034"/>
                    </a:cubicBezTo>
                    <a:cubicBezTo>
                      <a:pt x="1061919" y="1986891"/>
                      <a:pt x="1057632" y="1989892"/>
                      <a:pt x="1052917" y="1992035"/>
                    </a:cubicBezTo>
                    <a:lnTo>
                      <a:pt x="1052917" y="2086332"/>
                    </a:lnTo>
                    <a:lnTo>
                      <a:pt x="1052917" y="2094476"/>
                    </a:lnTo>
                    <a:lnTo>
                      <a:pt x="634151" y="2513243"/>
                    </a:lnTo>
                    <a:cubicBezTo>
                      <a:pt x="644438" y="2523530"/>
                      <a:pt x="655153" y="2533388"/>
                      <a:pt x="665440" y="2544104"/>
                    </a:cubicBezTo>
                    <a:lnTo>
                      <a:pt x="1260801" y="1948744"/>
                    </a:lnTo>
                    <a:lnTo>
                      <a:pt x="1260801" y="1797010"/>
                    </a:lnTo>
                    <a:lnTo>
                      <a:pt x="1260801" y="1785009"/>
                    </a:lnTo>
                    <a:lnTo>
                      <a:pt x="1349097" y="1696712"/>
                    </a:lnTo>
                    <a:lnTo>
                      <a:pt x="1361099" y="1696712"/>
                    </a:lnTo>
                    <a:lnTo>
                      <a:pt x="1497830" y="1697141"/>
                    </a:lnTo>
                    <a:lnTo>
                      <a:pt x="1502117" y="1692854"/>
                    </a:lnTo>
                    <a:cubicBezTo>
                      <a:pt x="1349955" y="1277088"/>
                      <a:pt x="1301091" y="844177"/>
                      <a:pt x="1353812" y="435269"/>
                    </a:cubicBezTo>
                    <a:cubicBezTo>
                      <a:pt x="1336239" y="431411"/>
                      <a:pt x="1319951" y="423267"/>
                      <a:pt x="1304520" y="413837"/>
                    </a:cubicBezTo>
                    <a:cubicBezTo>
                      <a:pt x="1299377" y="410837"/>
                      <a:pt x="1294662" y="407837"/>
                      <a:pt x="1289947" y="404408"/>
                    </a:cubicBezTo>
                    <a:lnTo>
                      <a:pt x="1289947" y="467416"/>
                    </a:lnTo>
                    <a:cubicBezTo>
                      <a:pt x="1291662" y="468701"/>
                      <a:pt x="1293805" y="470416"/>
                      <a:pt x="1295519" y="472130"/>
                    </a:cubicBezTo>
                    <a:cubicBezTo>
                      <a:pt x="1312236" y="488847"/>
                      <a:pt x="1312236" y="516279"/>
                      <a:pt x="1295519" y="532995"/>
                    </a:cubicBezTo>
                    <a:cubicBezTo>
                      <a:pt x="1278803" y="549712"/>
                      <a:pt x="1251800" y="549712"/>
                      <a:pt x="1234655" y="532995"/>
                    </a:cubicBezTo>
                    <a:cubicBezTo>
                      <a:pt x="1217938" y="516279"/>
                      <a:pt x="1217938" y="489275"/>
                      <a:pt x="1234655" y="472559"/>
                    </a:cubicBezTo>
                    <a:cubicBezTo>
                      <a:pt x="1241941" y="465272"/>
                      <a:pt x="1250942" y="461415"/>
                      <a:pt x="1260801" y="460558"/>
                    </a:cubicBezTo>
                    <a:lnTo>
                      <a:pt x="1260801" y="388120"/>
                    </a:lnTo>
                    <a:lnTo>
                      <a:pt x="1260801" y="384262"/>
                    </a:lnTo>
                    <a:cubicBezTo>
                      <a:pt x="1246227" y="373547"/>
                      <a:pt x="1232083" y="362402"/>
                      <a:pt x="1217938" y="351258"/>
                    </a:cubicBezTo>
                    <a:cubicBezTo>
                      <a:pt x="1199507" y="336256"/>
                      <a:pt x="1180648" y="321254"/>
                      <a:pt x="1166503" y="301966"/>
                    </a:cubicBezTo>
                    <a:cubicBezTo>
                      <a:pt x="1162217" y="296394"/>
                      <a:pt x="1158788" y="289965"/>
                      <a:pt x="1157073" y="283107"/>
                    </a:cubicBezTo>
                    <a:lnTo>
                      <a:pt x="1132642" y="307538"/>
                    </a:lnTo>
                    <a:lnTo>
                      <a:pt x="1132642" y="342686"/>
                    </a:lnTo>
                    <a:cubicBezTo>
                      <a:pt x="1147644" y="337542"/>
                      <a:pt x="1165217" y="340971"/>
                      <a:pt x="1177647" y="352973"/>
                    </a:cubicBezTo>
                    <a:cubicBezTo>
                      <a:pt x="1194364" y="369689"/>
                      <a:pt x="1194364" y="396692"/>
                      <a:pt x="1177647" y="413409"/>
                    </a:cubicBezTo>
                    <a:cubicBezTo>
                      <a:pt x="1160931" y="430125"/>
                      <a:pt x="1133499" y="430125"/>
                      <a:pt x="1116783" y="413409"/>
                    </a:cubicBezTo>
                    <a:cubicBezTo>
                      <a:pt x="1101352" y="397978"/>
                      <a:pt x="1100495" y="373547"/>
                      <a:pt x="1113354" y="356830"/>
                    </a:cubicBezTo>
                    <a:lnTo>
                      <a:pt x="1113354" y="303681"/>
                    </a:lnTo>
                    <a:lnTo>
                      <a:pt x="1113782" y="299395"/>
                    </a:lnTo>
                    <a:lnTo>
                      <a:pt x="1156216" y="256961"/>
                    </a:lnTo>
                    <a:cubicBezTo>
                      <a:pt x="1157502" y="228671"/>
                      <a:pt x="1161788" y="200811"/>
                      <a:pt x="1168646" y="173379"/>
                    </a:cubicBezTo>
                    <a:cubicBezTo>
                      <a:pt x="1168646" y="172950"/>
                      <a:pt x="1169075" y="172522"/>
                      <a:pt x="1169075" y="171664"/>
                    </a:cubicBezTo>
                    <a:cubicBezTo>
                      <a:pt x="1152359" y="186666"/>
                      <a:pt x="1126641" y="186238"/>
                      <a:pt x="1110782" y="169950"/>
                    </a:cubicBezTo>
                    <a:cubicBezTo>
                      <a:pt x="1109067" y="168235"/>
                      <a:pt x="1107782" y="166092"/>
                      <a:pt x="1106067" y="164378"/>
                    </a:cubicBezTo>
                    <a:lnTo>
                      <a:pt x="1051203" y="163949"/>
                    </a:lnTo>
                    <a:lnTo>
                      <a:pt x="1043059" y="163949"/>
                    </a:lnTo>
                    <a:lnTo>
                      <a:pt x="880182" y="3215"/>
                    </a:lnTo>
                    <a:lnTo>
                      <a:pt x="776454" y="3215"/>
                    </a:lnTo>
                    <a:cubicBezTo>
                      <a:pt x="776026" y="7072"/>
                      <a:pt x="775168" y="10930"/>
                      <a:pt x="774740" y="14359"/>
                    </a:cubicBezTo>
                    <a:cubicBezTo>
                      <a:pt x="773883" y="19074"/>
                      <a:pt x="772597" y="23789"/>
                      <a:pt x="771740" y="28504"/>
                    </a:cubicBezTo>
                    <a:lnTo>
                      <a:pt x="861751" y="28504"/>
                    </a:lnTo>
                    <a:lnTo>
                      <a:pt x="869895" y="28504"/>
                    </a:lnTo>
                    <a:lnTo>
                      <a:pt x="1057204" y="215384"/>
                    </a:lnTo>
                    <a:cubicBezTo>
                      <a:pt x="1061490" y="219670"/>
                      <a:pt x="1063633" y="225671"/>
                      <a:pt x="1062776" y="231672"/>
                    </a:cubicBezTo>
                    <a:cubicBezTo>
                      <a:pt x="1071777" y="247960"/>
                      <a:pt x="1069205" y="268962"/>
                      <a:pt x="1055489" y="283107"/>
                    </a:cubicBezTo>
                    <a:cubicBezTo>
                      <a:pt x="1038773" y="299823"/>
                      <a:pt x="1011770" y="299823"/>
                      <a:pt x="995053" y="283107"/>
                    </a:cubicBezTo>
                    <a:cubicBezTo>
                      <a:pt x="978337" y="266390"/>
                      <a:pt x="977908" y="239387"/>
                      <a:pt x="994625" y="222242"/>
                    </a:cubicBezTo>
                    <a:cubicBezTo>
                      <a:pt x="997196" y="219670"/>
                      <a:pt x="999768" y="217527"/>
                      <a:pt x="1002340" y="215813"/>
                    </a:cubicBezTo>
                    <a:lnTo>
                      <a:pt x="853607" y="67080"/>
                    </a:lnTo>
                    <a:lnTo>
                      <a:pt x="758881" y="67080"/>
                    </a:lnTo>
                    <a:cubicBezTo>
                      <a:pt x="755452" y="74795"/>
                      <a:pt x="751594" y="82510"/>
                      <a:pt x="746879" y="89797"/>
                    </a:cubicBezTo>
                    <a:cubicBezTo>
                      <a:pt x="745593" y="91940"/>
                      <a:pt x="744307" y="93655"/>
                      <a:pt x="742593" y="95798"/>
                    </a:cubicBezTo>
                    <a:lnTo>
                      <a:pt x="844177" y="95798"/>
                    </a:lnTo>
                    <a:lnTo>
                      <a:pt x="848035" y="95798"/>
                    </a:lnTo>
                    <a:lnTo>
                      <a:pt x="958191" y="205954"/>
                    </a:lnTo>
                    <a:lnTo>
                      <a:pt x="958191" y="209812"/>
                    </a:lnTo>
                    <a:lnTo>
                      <a:pt x="958191" y="369260"/>
                    </a:lnTo>
                    <a:lnTo>
                      <a:pt x="1120212" y="531281"/>
                    </a:lnTo>
                    <a:lnTo>
                      <a:pt x="1167360" y="530852"/>
                    </a:lnTo>
                    <a:lnTo>
                      <a:pt x="1171647" y="530852"/>
                    </a:lnTo>
                    <a:lnTo>
                      <a:pt x="1250514" y="609719"/>
                    </a:lnTo>
                    <a:lnTo>
                      <a:pt x="1250514" y="613577"/>
                    </a:lnTo>
                    <a:lnTo>
                      <a:pt x="1250514" y="659868"/>
                    </a:lnTo>
                    <a:lnTo>
                      <a:pt x="1250514" y="664154"/>
                    </a:lnTo>
                    <a:lnTo>
                      <a:pt x="1160931" y="753737"/>
                    </a:lnTo>
                    <a:lnTo>
                      <a:pt x="1156645" y="753737"/>
                    </a:lnTo>
                    <a:lnTo>
                      <a:pt x="1068348" y="753737"/>
                    </a:lnTo>
                    <a:cubicBezTo>
                      <a:pt x="1068777" y="764881"/>
                      <a:pt x="1064490" y="776454"/>
                      <a:pt x="1055918" y="785027"/>
                    </a:cubicBezTo>
                    <a:cubicBezTo>
                      <a:pt x="1039202" y="801743"/>
                      <a:pt x="1012198" y="801743"/>
                      <a:pt x="995053" y="784598"/>
                    </a:cubicBezTo>
                    <a:cubicBezTo>
                      <a:pt x="978337" y="767882"/>
                      <a:pt x="978337" y="740878"/>
                      <a:pt x="995053" y="724162"/>
                    </a:cubicBezTo>
                    <a:cubicBezTo>
                      <a:pt x="1011770" y="707446"/>
                      <a:pt x="1038773" y="707017"/>
                      <a:pt x="1055489" y="723733"/>
                    </a:cubicBezTo>
                    <a:cubicBezTo>
                      <a:pt x="1058490" y="726734"/>
                      <a:pt x="1060633" y="730163"/>
                      <a:pt x="1062776" y="733592"/>
                    </a:cubicBezTo>
                    <a:lnTo>
                      <a:pt x="1152359" y="733592"/>
                    </a:lnTo>
                    <a:lnTo>
                      <a:pt x="1230368" y="655582"/>
                    </a:lnTo>
                    <a:lnTo>
                      <a:pt x="1230797" y="617434"/>
                    </a:lnTo>
                    <a:lnTo>
                      <a:pt x="1163074" y="551426"/>
                    </a:lnTo>
                    <a:lnTo>
                      <a:pt x="1115497" y="551426"/>
                    </a:lnTo>
                    <a:lnTo>
                      <a:pt x="1111211" y="550997"/>
                    </a:lnTo>
                    <a:lnTo>
                      <a:pt x="938475" y="378262"/>
                    </a:lnTo>
                    <a:lnTo>
                      <a:pt x="938475" y="374404"/>
                    </a:lnTo>
                    <a:lnTo>
                      <a:pt x="938475" y="214955"/>
                    </a:lnTo>
                    <a:lnTo>
                      <a:pt x="839891" y="116372"/>
                    </a:lnTo>
                    <a:lnTo>
                      <a:pt x="722876" y="116372"/>
                    </a:lnTo>
                    <a:cubicBezTo>
                      <a:pt x="712589" y="124944"/>
                      <a:pt x="701874" y="132659"/>
                      <a:pt x="692444" y="142089"/>
                    </a:cubicBezTo>
                    <a:lnTo>
                      <a:pt x="831318" y="142089"/>
                    </a:lnTo>
                    <a:lnTo>
                      <a:pt x="835605" y="142518"/>
                    </a:lnTo>
                    <a:lnTo>
                      <a:pt x="914900" y="221813"/>
                    </a:lnTo>
                    <a:lnTo>
                      <a:pt x="914900" y="393263"/>
                    </a:lnTo>
                    <a:lnTo>
                      <a:pt x="1126212" y="604576"/>
                    </a:lnTo>
                    <a:cubicBezTo>
                      <a:pt x="1142072" y="596432"/>
                      <a:pt x="1162217" y="599003"/>
                      <a:pt x="1175504" y="612291"/>
                    </a:cubicBezTo>
                    <a:cubicBezTo>
                      <a:pt x="1192221" y="629007"/>
                      <a:pt x="1192221" y="656011"/>
                      <a:pt x="1175504" y="673156"/>
                    </a:cubicBezTo>
                    <a:cubicBezTo>
                      <a:pt x="1158788" y="689872"/>
                      <a:pt x="1131785" y="689872"/>
                      <a:pt x="1114640" y="673156"/>
                    </a:cubicBezTo>
                    <a:cubicBezTo>
                      <a:pt x="1099209" y="657725"/>
                      <a:pt x="1098352" y="634151"/>
                      <a:pt x="1110782" y="617434"/>
                    </a:cubicBezTo>
                    <a:lnTo>
                      <a:pt x="894755" y="401407"/>
                    </a:lnTo>
                    <a:lnTo>
                      <a:pt x="894755" y="397550"/>
                    </a:lnTo>
                    <a:lnTo>
                      <a:pt x="895183" y="229957"/>
                    </a:lnTo>
                    <a:lnTo>
                      <a:pt x="827461" y="162235"/>
                    </a:lnTo>
                    <a:lnTo>
                      <a:pt x="674013" y="162235"/>
                    </a:lnTo>
                    <a:cubicBezTo>
                      <a:pt x="668441" y="167807"/>
                      <a:pt x="662869" y="173379"/>
                      <a:pt x="657297" y="179380"/>
                    </a:cubicBezTo>
                    <a:lnTo>
                      <a:pt x="820603" y="179380"/>
                    </a:lnTo>
                    <a:lnTo>
                      <a:pt x="824889" y="178951"/>
                    </a:lnTo>
                    <a:lnTo>
                      <a:pt x="878467" y="232529"/>
                    </a:lnTo>
                    <a:lnTo>
                      <a:pt x="878038" y="236387"/>
                    </a:lnTo>
                    <a:lnTo>
                      <a:pt x="878038" y="310110"/>
                    </a:lnTo>
                    <a:lnTo>
                      <a:pt x="878467" y="314396"/>
                    </a:lnTo>
                    <a:lnTo>
                      <a:pt x="819745" y="373118"/>
                    </a:lnTo>
                    <a:lnTo>
                      <a:pt x="819745" y="421124"/>
                    </a:lnTo>
                    <a:lnTo>
                      <a:pt x="908471" y="509849"/>
                    </a:lnTo>
                    <a:lnTo>
                      <a:pt x="908042" y="513707"/>
                    </a:lnTo>
                    <a:lnTo>
                      <a:pt x="908042" y="595574"/>
                    </a:lnTo>
                    <a:cubicBezTo>
                      <a:pt x="917043" y="596860"/>
                      <a:pt x="925616" y="600289"/>
                      <a:pt x="932474" y="607147"/>
                    </a:cubicBezTo>
                    <a:cubicBezTo>
                      <a:pt x="949190" y="623864"/>
                      <a:pt x="949190" y="650867"/>
                      <a:pt x="932474" y="668012"/>
                    </a:cubicBezTo>
                    <a:cubicBezTo>
                      <a:pt x="915757" y="684728"/>
                      <a:pt x="888325" y="684728"/>
                      <a:pt x="871609" y="668012"/>
                    </a:cubicBezTo>
                    <a:cubicBezTo>
                      <a:pt x="854893" y="651296"/>
                      <a:pt x="854893" y="624292"/>
                      <a:pt x="872038" y="607147"/>
                    </a:cubicBezTo>
                    <a:cubicBezTo>
                      <a:pt x="876753" y="602432"/>
                      <a:pt x="882325" y="599432"/>
                      <a:pt x="888325" y="597289"/>
                    </a:cubicBezTo>
                    <a:lnTo>
                      <a:pt x="888325" y="517565"/>
                    </a:lnTo>
                    <a:lnTo>
                      <a:pt x="800029" y="429268"/>
                    </a:lnTo>
                    <a:lnTo>
                      <a:pt x="799600" y="424982"/>
                    </a:lnTo>
                    <a:lnTo>
                      <a:pt x="800029" y="368403"/>
                    </a:lnTo>
                    <a:lnTo>
                      <a:pt x="800029" y="364117"/>
                    </a:lnTo>
                    <a:lnTo>
                      <a:pt x="858750" y="305395"/>
                    </a:lnTo>
                    <a:lnTo>
                      <a:pt x="858750" y="239816"/>
                    </a:lnTo>
                    <a:lnTo>
                      <a:pt x="816745" y="197810"/>
                    </a:lnTo>
                    <a:lnTo>
                      <a:pt x="638008" y="197810"/>
                    </a:lnTo>
                    <a:cubicBezTo>
                      <a:pt x="619149" y="217099"/>
                      <a:pt x="599861" y="236387"/>
                      <a:pt x="581001" y="255675"/>
                    </a:cubicBezTo>
                    <a:lnTo>
                      <a:pt x="738735" y="255246"/>
                    </a:lnTo>
                    <a:cubicBezTo>
                      <a:pt x="740878" y="250960"/>
                      <a:pt x="743450" y="247102"/>
                      <a:pt x="746879" y="243673"/>
                    </a:cubicBezTo>
                    <a:cubicBezTo>
                      <a:pt x="763596" y="226957"/>
                      <a:pt x="790599" y="226957"/>
                      <a:pt x="807315" y="243673"/>
                    </a:cubicBezTo>
                    <a:cubicBezTo>
                      <a:pt x="824032" y="260390"/>
                      <a:pt x="824460" y="287822"/>
                      <a:pt x="807744" y="304538"/>
                    </a:cubicBezTo>
                    <a:cubicBezTo>
                      <a:pt x="791028" y="321254"/>
                      <a:pt x="763596" y="321254"/>
                      <a:pt x="746879" y="304109"/>
                    </a:cubicBezTo>
                    <a:cubicBezTo>
                      <a:pt x="738735" y="295966"/>
                      <a:pt x="734878" y="285679"/>
                      <a:pt x="734449" y="274963"/>
                    </a:cubicBezTo>
                    <a:lnTo>
                      <a:pt x="561713" y="274963"/>
                    </a:lnTo>
                    <a:cubicBezTo>
                      <a:pt x="557427" y="279249"/>
                      <a:pt x="553569" y="283535"/>
                      <a:pt x="549283" y="287393"/>
                    </a:cubicBezTo>
                    <a:lnTo>
                      <a:pt x="686443" y="287393"/>
                    </a:lnTo>
                    <a:lnTo>
                      <a:pt x="690729" y="287822"/>
                    </a:lnTo>
                    <a:lnTo>
                      <a:pt x="754594" y="351687"/>
                    </a:lnTo>
                    <a:lnTo>
                      <a:pt x="755023" y="355973"/>
                    </a:lnTo>
                    <a:lnTo>
                      <a:pt x="755023" y="475559"/>
                    </a:lnTo>
                    <a:lnTo>
                      <a:pt x="761452" y="481989"/>
                    </a:lnTo>
                    <a:cubicBezTo>
                      <a:pt x="778169" y="470845"/>
                      <a:pt x="800457" y="472559"/>
                      <a:pt x="815459" y="487132"/>
                    </a:cubicBezTo>
                    <a:cubicBezTo>
                      <a:pt x="832176" y="503849"/>
                      <a:pt x="832176" y="530852"/>
                      <a:pt x="815459" y="547997"/>
                    </a:cubicBezTo>
                    <a:cubicBezTo>
                      <a:pt x="798743" y="564713"/>
                      <a:pt x="771740" y="564713"/>
                      <a:pt x="755023" y="547997"/>
                    </a:cubicBezTo>
                    <a:cubicBezTo>
                      <a:pt x="740878" y="533852"/>
                      <a:pt x="738735" y="512850"/>
                      <a:pt x="748165" y="496562"/>
                    </a:cubicBezTo>
                    <a:lnTo>
                      <a:pt x="735735" y="484132"/>
                    </a:lnTo>
                    <a:lnTo>
                      <a:pt x="735735" y="479846"/>
                    </a:lnTo>
                    <a:lnTo>
                      <a:pt x="735735" y="361117"/>
                    </a:lnTo>
                    <a:lnTo>
                      <a:pt x="683014" y="308396"/>
                    </a:lnTo>
                    <a:lnTo>
                      <a:pt x="538139" y="308396"/>
                    </a:lnTo>
                    <a:lnTo>
                      <a:pt x="533853" y="307967"/>
                    </a:lnTo>
                    <a:lnTo>
                      <a:pt x="532138" y="306253"/>
                    </a:lnTo>
                    <a:cubicBezTo>
                      <a:pt x="529566" y="308824"/>
                      <a:pt x="526566" y="311825"/>
                      <a:pt x="523994" y="314396"/>
                    </a:cubicBezTo>
                    <a:lnTo>
                      <a:pt x="589145" y="379547"/>
                    </a:lnTo>
                    <a:lnTo>
                      <a:pt x="623007" y="379547"/>
                    </a:lnTo>
                    <a:cubicBezTo>
                      <a:pt x="624721" y="371832"/>
                      <a:pt x="628150" y="364117"/>
                      <a:pt x="634151" y="358116"/>
                    </a:cubicBezTo>
                    <a:cubicBezTo>
                      <a:pt x="650867" y="341400"/>
                      <a:pt x="677871" y="341400"/>
                      <a:pt x="694587" y="358116"/>
                    </a:cubicBezTo>
                    <a:cubicBezTo>
                      <a:pt x="711303" y="374833"/>
                      <a:pt x="711732" y="401836"/>
                      <a:pt x="695016" y="418981"/>
                    </a:cubicBezTo>
                    <a:cubicBezTo>
                      <a:pt x="678299" y="435697"/>
                      <a:pt x="650867" y="435697"/>
                      <a:pt x="634151" y="418981"/>
                    </a:cubicBezTo>
                    <a:cubicBezTo>
                      <a:pt x="628579" y="413409"/>
                      <a:pt x="625150" y="406551"/>
                      <a:pt x="623435" y="399264"/>
                    </a:cubicBezTo>
                    <a:lnTo>
                      <a:pt x="581430" y="399264"/>
                    </a:lnTo>
                    <a:lnTo>
                      <a:pt x="508135" y="327684"/>
                    </a:lnTo>
                    <a:cubicBezTo>
                      <a:pt x="504277" y="331541"/>
                      <a:pt x="500420" y="335399"/>
                      <a:pt x="496562" y="339257"/>
                    </a:cubicBezTo>
                    <a:cubicBezTo>
                      <a:pt x="493562" y="342257"/>
                      <a:pt x="490561" y="345257"/>
                      <a:pt x="487561" y="347829"/>
                    </a:cubicBezTo>
                    <a:lnTo>
                      <a:pt x="947904" y="807744"/>
                    </a:lnTo>
                    <a:lnTo>
                      <a:pt x="947904" y="818031"/>
                    </a:lnTo>
                    <a:lnTo>
                      <a:pt x="947904" y="1055918"/>
                    </a:lnTo>
                    <a:lnTo>
                      <a:pt x="989481" y="1097494"/>
                    </a:lnTo>
                    <a:lnTo>
                      <a:pt x="1207651" y="1097066"/>
                    </a:lnTo>
                    <a:lnTo>
                      <a:pt x="1281803" y="1022914"/>
                    </a:lnTo>
                    <a:cubicBezTo>
                      <a:pt x="1284375" y="1028914"/>
                      <a:pt x="1287375" y="1034486"/>
                      <a:pt x="1290804" y="1040059"/>
                    </a:cubicBezTo>
                    <a:cubicBezTo>
                      <a:pt x="1296377" y="1048631"/>
                      <a:pt x="1302377" y="1057204"/>
                      <a:pt x="1309235" y="1064919"/>
                    </a:cubicBezTo>
                    <a:lnTo>
                      <a:pt x="1228225" y="1145929"/>
                    </a:lnTo>
                    <a:lnTo>
                      <a:pt x="1218367" y="1145929"/>
                    </a:lnTo>
                    <a:lnTo>
                      <a:pt x="979194" y="1145929"/>
                    </a:lnTo>
                    <a:lnTo>
                      <a:pt x="968907" y="1145929"/>
                    </a:lnTo>
                    <a:lnTo>
                      <a:pt x="898184" y="1075206"/>
                    </a:lnTo>
                    <a:lnTo>
                      <a:pt x="898184" y="1064919"/>
                    </a:lnTo>
                    <a:lnTo>
                      <a:pt x="898612" y="827032"/>
                    </a:lnTo>
                    <a:lnTo>
                      <a:pt x="452414" y="381691"/>
                    </a:lnTo>
                    <a:cubicBezTo>
                      <a:pt x="442127" y="391120"/>
                      <a:pt x="431840" y="400550"/>
                      <a:pt x="420696" y="409551"/>
                    </a:cubicBezTo>
                    <a:cubicBezTo>
                      <a:pt x="418981" y="410837"/>
                      <a:pt x="416838" y="412123"/>
                      <a:pt x="414695" y="412980"/>
                    </a:cubicBezTo>
                    <a:lnTo>
                      <a:pt x="816316" y="814602"/>
                    </a:lnTo>
                    <a:lnTo>
                      <a:pt x="816745" y="822746"/>
                    </a:lnTo>
                    <a:lnTo>
                      <a:pt x="816745" y="978765"/>
                    </a:lnTo>
                    <a:cubicBezTo>
                      <a:pt x="829175" y="995482"/>
                      <a:pt x="827889" y="1019485"/>
                      <a:pt x="812459" y="1034486"/>
                    </a:cubicBezTo>
                    <a:cubicBezTo>
                      <a:pt x="795742" y="1051203"/>
                      <a:pt x="768739" y="1051203"/>
                      <a:pt x="752023" y="1034486"/>
                    </a:cubicBezTo>
                    <a:cubicBezTo>
                      <a:pt x="735306" y="1017770"/>
                      <a:pt x="735306" y="990767"/>
                      <a:pt x="752023" y="974050"/>
                    </a:cubicBezTo>
                    <a:cubicBezTo>
                      <a:pt x="759309" y="966764"/>
                      <a:pt x="768310" y="963335"/>
                      <a:pt x="777312" y="962049"/>
                    </a:cubicBezTo>
                    <a:lnTo>
                      <a:pt x="777312" y="830890"/>
                    </a:lnTo>
                    <a:lnTo>
                      <a:pt x="358973" y="412552"/>
                    </a:lnTo>
                    <a:cubicBezTo>
                      <a:pt x="352973" y="412980"/>
                      <a:pt x="347401" y="413409"/>
                      <a:pt x="341400" y="413837"/>
                    </a:cubicBezTo>
                    <a:lnTo>
                      <a:pt x="553998" y="626436"/>
                    </a:lnTo>
                    <a:lnTo>
                      <a:pt x="553998" y="630293"/>
                    </a:lnTo>
                    <a:lnTo>
                      <a:pt x="553569" y="719447"/>
                    </a:lnTo>
                    <a:cubicBezTo>
                      <a:pt x="559570" y="721590"/>
                      <a:pt x="565142" y="724591"/>
                      <a:pt x="569857" y="729306"/>
                    </a:cubicBezTo>
                    <a:cubicBezTo>
                      <a:pt x="586573" y="746022"/>
                      <a:pt x="586573" y="773025"/>
                      <a:pt x="569857" y="790170"/>
                    </a:cubicBezTo>
                    <a:cubicBezTo>
                      <a:pt x="553141" y="806887"/>
                      <a:pt x="526137" y="806887"/>
                      <a:pt x="508992" y="790170"/>
                    </a:cubicBezTo>
                    <a:cubicBezTo>
                      <a:pt x="492276" y="773454"/>
                      <a:pt x="492276" y="746451"/>
                      <a:pt x="508992" y="729734"/>
                    </a:cubicBezTo>
                    <a:cubicBezTo>
                      <a:pt x="515850" y="722876"/>
                      <a:pt x="524851" y="719018"/>
                      <a:pt x="533853" y="717733"/>
                    </a:cubicBezTo>
                    <a:lnTo>
                      <a:pt x="533853" y="634579"/>
                    </a:lnTo>
                    <a:lnTo>
                      <a:pt x="316111" y="416838"/>
                    </a:lnTo>
                    <a:cubicBezTo>
                      <a:pt x="289536" y="420695"/>
                      <a:pt x="263390" y="427982"/>
                      <a:pt x="240673" y="442555"/>
                    </a:cubicBezTo>
                    <a:cubicBezTo>
                      <a:pt x="239387" y="443413"/>
                      <a:pt x="238530" y="443841"/>
                      <a:pt x="237244" y="444698"/>
                    </a:cubicBezTo>
                    <a:lnTo>
                      <a:pt x="391549" y="599003"/>
                    </a:lnTo>
                    <a:cubicBezTo>
                      <a:pt x="407837" y="589145"/>
                      <a:pt x="429268" y="591288"/>
                      <a:pt x="443841" y="605433"/>
                    </a:cubicBezTo>
                    <a:cubicBezTo>
                      <a:pt x="460558" y="622149"/>
                      <a:pt x="460986" y="649581"/>
                      <a:pt x="444270" y="666298"/>
                    </a:cubicBezTo>
                    <a:cubicBezTo>
                      <a:pt x="427553" y="683014"/>
                      <a:pt x="400122" y="682585"/>
                      <a:pt x="383405" y="665869"/>
                    </a:cubicBezTo>
                    <a:cubicBezTo>
                      <a:pt x="368832" y="651296"/>
                      <a:pt x="367117" y="629436"/>
                      <a:pt x="377833" y="612719"/>
                    </a:cubicBezTo>
                    <a:lnTo>
                      <a:pt x="221385" y="456271"/>
                    </a:lnTo>
                    <a:cubicBezTo>
                      <a:pt x="202525" y="468701"/>
                      <a:pt x="184523" y="482417"/>
                      <a:pt x="167378" y="496991"/>
                    </a:cubicBezTo>
                    <a:lnTo>
                      <a:pt x="527852" y="857464"/>
                    </a:lnTo>
                    <a:lnTo>
                      <a:pt x="622149" y="857036"/>
                    </a:lnTo>
                    <a:cubicBezTo>
                      <a:pt x="623864" y="854464"/>
                      <a:pt x="625578" y="851892"/>
                      <a:pt x="628150" y="849749"/>
                    </a:cubicBezTo>
                    <a:cubicBezTo>
                      <a:pt x="644866" y="833033"/>
                      <a:pt x="671870" y="833033"/>
                      <a:pt x="688586" y="849749"/>
                    </a:cubicBezTo>
                    <a:cubicBezTo>
                      <a:pt x="705303" y="866466"/>
                      <a:pt x="705303" y="893469"/>
                      <a:pt x="688586" y="910614"/>
                    </a:cubicBezTo>
                    <a:cubicBezTo>
                      <a:pt x="671870" y="927330"/>
                      <a:pt x="644866" y="927330"/>
                      <a:pt x="628150" y="910614"/>
                    </a:cubicBezTo>
                    <a:cubicBezTo>
                      <a:pt x="619149" y="901613"/>
                      <a:pt x="614863" y="889183"/>
                      <a:pt x="615720" y="877181"/>
                    </a:cubicBezTo>
                    <a:lnTo>
                      <a:pt x="523566" y="877610"/>
                    </a:lnTo>
                    <a:lnTo>
                      <a:pt x="519708" y="877181"/>
                    </a:lnTo>
                    <a:lnTo>
                      <a:pt x="152376" y="509849"/>
                    </a:lnTo>
                    <a:cubicBezTo>
                      <a:pt x="139089" y="521851"/>
                      <a:pt x="126230" y="534281"/>
                      <a:pt x="113800" y="547568"/>
                    </a:cubicBezTo>
                    <a:lnTo>
                      <a:pt x="116372" y="547568"/>
                    </a:lnTo>
                    <a:lnTo>
                      <a:pt x="128802" y="547997"/>
                    </a:lnTo>
                    <a:lnTo>
                      <a:pt x="289965" y="709160"/>
                    </a:lnTo>
                    <a:cubicBezTo>
                      <a:pt x="304110" y="705731"/>
                      <a:pt x="319540" y="709160"/>
                      <a:pt x="330684" y="720304"/>
                    </a:cubicBezTo>
                    <a:cubicBezTo>
                      <a:pt x="347401" y="737021"/>
                      <a:pt x="347829" y="764453"/>
                      <a:pt x="331113" y="781169"/>
                    </a:cubicBezTo>
                    <a:cubicBezTo>
                      <a:pt x="314396" y="797886"/>
                      <a:pt x="286965" y="797886"/>
                      <a:pt x="270248" y="780741"/>
                    </a:cubicBezTo>
                    <a:cubicBezTo>
                      <a:pt x="264676" y="775168"/>
                      <a:pt x="261676" y="768739"/>
                      <a:pt x="259532" y="761881"/>
                    </a:cubicBezTo>
                    <a:lnTo>
                      <a:pt x="104799" y="607147"/>
                    </a:lnTo>
                    <a:lnTo>
                      <a:pt x="66651" y="607147"/>
                    </a:lnTo>
                    <a:cubicBezTo>
                      <a:pt x="52935" y="626864"/>
                      <a:pt x="40076" y="647867"/>
                      <a:pt x="29361" y="669298"/>
                    </a:cubicBezTo>
                    <a:lnTo>
                      <a:pt x="88940" y="669298"/>
                    </a:lnTo>
                    <a:lnTo>
                      <a:pt x="93226" y="669727"/>
                    </a:lnTo>
                    <a:lnTo>
                      <a:pt x="268962" y="845463"/>
                    </a:lnTo>
                    <a:lnTo>
                      <a:pt x="395835" y="845463"/>
                    </a:lnTo>
                    <a:cubicBezTo>
                      <a:pt x="412552" y="833033"/>
                      <a:pt x="436126" y="834319"/>
                      <a:pt x="451128" y="849749"/>
                    </a:cubicBezTo>
                    <a:cubicBezTo>
                      <a:pt x="467844" y="866466"/>
                      <a:pt x="467844" y="893469"/>
                      <a:pt x="451128" y="910185"/>
                    </a:cubicBezTo>
                    <a:cubicBezTo>
                      <a:pt x="434412" y="926902"/>
                      <a:pt x="407408" y="926902"/>
                      <a:pt x="390263" y="910185"/>
                    </a:cubicBezTo>
                    <a:cubicBezTo>
                      <a:pt x="377833" y="897755"/>
                      <a:pt x="374833" y="880181"/>
                      <a:pt x="380405" y="865180"/>
                    </a:cubicBezTo>
                    <a:lnTo>
                      <a:pt x="263819" y="865180"/>
                    </a:lnTo>
                    <a:lnTo>
                      <a:pt x="259961" y="865180"/>
                    </a:lnTo>
                    <a:lnTo>
                      <a:pt x="83796" y="689015"/>
                    </a:lnTo>
                    <a:lnTo>
                      <a:pt x="19502" y="689015"/>
                    </a:lnTo>
                    <a:cubicBezTo>
                      <a:pt x="17359" y="706160"/>
                      <a:pt x="15645" y="723733"/>
                      <a:pt x="13930" y="741307"/>
                    </a:cubicBezTo>
                    <a:lnTo>
                      <a:pt x="87225" y="741307"/>
                    </a:lnTo>
                    <a:lnTo>
                      <a:pt x="93226" y="741307"/>
                    </a:lnTo>
                    <a:lnTo>
                      <a:pt x="253103" y="901184"/>
                    </a:lnTo>
                    <a:lnTo>
                      <a:pt x="344400" y="901184"/>
                    </a:lnTo>
                    <a:lnTo>
                      <a:pt x="350401" y="901184"/>
                    </a:lnTo>
                    <a:lnTo>
                      <a:pt x="426268" y="977051"/>
                    </a:lnTo>
                    <a:lnTo>
                      <a:pt x="502134" y="977051"/>
                    </a:lnTo>
                    <a:cubicBezTo>
                      <a:pt x="502134" y="977051"/>
                      <a:pt x="502563" y="977051"/>
                      <a:pt x="502563" y="977051"/>
                    </a:cubicBezTo>
                    <a:cubicBezTo>
                      <a:pt x="504277" y="974479"/>
                      <a:pt x="506421" y="971479"/>
                      <a:pt x="508564" y="969336"/>
                    </a:cubicBezTo>
                    <a:cubicBezTo>
                      <a:pt x="525280" y="952619"/>
                      <a:pt x="552712" y="952191"/>
                      <a:pt x="569428" y="968907"/>
                    </a:cubicBezTo>
                    <a:cubicBezTo>
                      <a:pt x="586145" y="985623"/>
                      <a:pt x="586145" y="1013055"/>
                      <a:pt x="569428" y="1029772"/>
                    </a:cubicBezTo>
                    <a:cubicBezTo>
                      <a:pt x="552712" y="1046488"/>
                      <a:pt x="525709" y="1046488"/>
                      <a:pt x="508564" y="1029772"/>
                    </a:cubicBezTo>
                    <a:cubicBezTo>
                      <a:pt x="501706" y="1022914"/>
                      <a:pt x="497848" y="1014770"/>
                      <a:pt x="496562" y="1006197"/>
                    </a:cubicBezTo>
                    <a:lnTo>
                      <a:pt x="420267" y="1006197"/>
                    </a:lnTo>
                    <a:lnTo>
                      <a:pt x="414266" y="1006197"/>
                    </a:lnTo>
                    <a:lnTo>
                      <a:pt x="338400" y="930331"/>
                    </a:lnTo>
                    <a:lnTo>
                      <a:pt x="247531" y="930759"/>
                    </a:lnTo>
                    <a:lnTo>
                      <a:pt x="241102" y="930331"/>
                    </a:lnTo>
                    <a:lnTo>
                      <a:pt x="81224" y="770453"/>
                    </a:lnTo>
                    <a:lnTo>
                      <a:pt x="11359" y="770453"/>
                    </a:lnTo>
                    <a:cubicBezTo>
                      <a:pt x="10073" y="785884"/>
                      <a:pt x="9215" y="801314"/>
                      <a:pt x="7930" y="816745"/>
                    </a:cubicBezTo>
                    <a:lnTo>
                      <a:pt x="78653" y="816745"/>
                    </a:lnTo>
                    <a:lnTo>
                      <a:pt x="353401" y="1091494"/>
                    </a:lnTo>
                    <a:lnTo>
                      <a:pt x="629865" y="1091494"/>
                    </a:lnTo>
                    <a:cubicBezTo>
                      <a:pt x="630722" y="1090636"/>
                      <a:pt x="631579" y="1089351"/>
                      <a:pt x="632436" y="1088493"/>
                    </a:cubicBezTo>
                    <a:cubicBezTo>
                      <a:pt x="649153" y="1071777"/>
                      <a:pt x="676585" y="1071348"/>
                      <a:pt x="693301" y="1088065"/>
                    </a:cubicBezTo>
                    <a:cubicBezTo>
                      <a:pt x="710017" y="1104781"/>
                      <a:pt x="710017" y="1132213"/>
                      <a:pt x="692872" y="1148929"/>
                    </a:cubicBezTo>
                    <a:cubicBezTo>
                      <a:pt x="676156" y="1165646"/>
                      <a:pt x="649153" y="1165646"/>
                      <a:pt x="632008" y="1148929"/>
                    </a:cubicBezTo>
                    <a:cubicBezTo>
                      <a:pt x="624292" y="1141214"/>
                      <a:pt x="620435" y="1130927"/>
                      <a:pt x="620006" y="1120640"/>
                    </a:cubicBezTo>
                    <a:lnTo>
                      <a:pt x="346972" y="1120211"/>
                    </a:lnTo>
                    <a:lnTo>
                      <a:pt x="340971" y="1120211"/>
                    </a:lnTo>
                    <a:lnTo>
                      <a:pt x="66223" y="845463"/>
                    </a:lnTo>
                    <a:lnTo>
                      <a:pt x="5786" y="845463"/>
                    </a:lnTo>
                    <a:cubicBezTo>
                      <a:pt x="4929" y="860893"/>
                      <a:pt x="4501" y="876752"/>
                      <a:pt x="4072" y="892183"/>
                    </a:cubicBezTo>
                    <a:lnTo>
                      <a:pt x="80367" y="892183"/>
                    </a:lnTo>
                    <a:lnTo>
                      <a:pt x="86368" y="892183"/>
                    </a:lnTo>
                    <a:lnTo>
                      <a:pt x="181094" y="986909"/>
                    </a:lnTo>
                    <a:lnTo>
                      <a:pt x="178951" y="995482"/>
                    </a:lnTo>
                    <a:lnTo>
                      <a:pt x="155377" y="1083350"/>
                    </a:lnTo>
                    <a:lnTo>
                      <a:pt x="156234" y="1084207"/>
                    </a:lnTo>
                    <a:cubicBezTo>
                      <a:pt x="172950" y="1068776"/>
                      <a:pt x="198668" y="1069634"/>
                      <a:pt x="214955" y="1085493"/>
                    </a:cubicBezTo>
                    <a:cubicBezTo>
                      <a:pt x="231672" y="1102209"/>
                      <a:pt x="231672" y="1129213"/>
                      <a:pt x="214955" y="1145929"/>
                    </a:cubicBezTo>
                    <a:cubicBezTo>
                      <a:pt x="198239" y="1162645"/>
                      <a:pt x="171236" y="1162645"/>
                      <a:pt x="154519" y="1145929"/>
                    </a:cubicBezTo>
                    <a:cubicBezTo>
                      <a:pt x="145090" y="1136499"/>
                      <a:pt x="141232" y="1123641"/>
                      <a:pt x="142518" y="1111639"/>
                    </a:cubicBezTo>
                    <a:lnTo>
                      <a:pt x="122801" y="1091922"/>
                    </a:lnTo>
                    <a:lnTo>
                      <a:pt x="124944" y="1083778"/>
                    </a:lnTo>
                    <a:lnTo>
                      <a:pt x="148519" y="995482"/>
                    </a:lnTo>
                    <a:lnTo>
                      <a:pt x="74795" y="921758"/>
                    </a:lnTo>
                    <a:lnTo>
                      <a:pt x="3643" y="921758"/>
                    </a:lnTo>
                    <a:cubicBezTo>
                      <a:pt x="3215" y="946190"/>
                      <a:pt x="3215" y="970621"/>
                      <a:pt x="3215" y="995053"/>
                    </a:cubicBezTo>
                    <a:lnTo>
                      <a:pt x="20360" y="995053"/>
                    </a:lnTo>
                    <a:cubicBezTo>
                      <a:pt x="19931" y="983480"/>
                      <a:pt x="23789" y="972336"/>
                      <a:pt x="32790" y="963335"/>
                    </a:cubicBezTo>
                    <a:cubicBezTo>
                      <a:pt x="49506" y="946618"/>
                      <a:pt x="76938" y="946618"/>
                      <a:pt x="93655" y="963335"/>
                    </a:cubicBezTo>
                    <a:cubicBezTo>
                      <a:pt x="110371" y="980051"/>
                      <a:pt x="110371" y="1007054"/>
                      <a:pt x="93655" y="1024199"/>
                    </a:cubicBezTo>
                    <a:cubicBezTo>
                      <a:pt x="76938" y="1040916"/>
                      <a:pt x="49935" y="1040487"/>
                      <a:pt x="33218" y="1024199"/>
                    </a:cubicBezTo>
                    <a:lnTo>
                      <a:pt x="3643" y="1024199"/>
                    </a:lnTo>
                    <a:cubicBezTo>
                      <a:pt x="6644" y="1145072"/>
                      <a:pt x="18217" y="1266801"/>
                      <a:pt x="38791" y="1388102"/>
                    </a:cubicBezTo>
                    <a:lnTo>
                      <a:pt x="51221" y="1375672"/>
                    </a:lnTo>
                    <a:lnTo>
                      <a:pt x="51221" y="1279660"/>
                    </a:lnTo>
                    <a:cubicBezTo>
                      <a:pt x="45649" y="1277517"/>
                      <a:pt x="39648" y="1274516"/>
                      <a:pt x="35362" y="1269802"/>
                    </a:cubicBezTo>
                    <a:cubicBezTo>
                      <a:pt x="18645" y="1253085"/>
                      <a:pt x="18645" y="1226082"/>
                      <a:pt x="35790" y="1208937"/>
                    </a:cubicBezTo>
                    <a:cubicBezTo>
                      <a:pt x="52507" y="1192221"/>
                      <a:pt x="79510" y="1192221"/>
                      <a:pt x="96226" y="1208937"/>
                    </a:cubicBezTo>
                    <a:cubicBezTo>
                      <a:pt x="112943" y="1225653"/>
                      <a:pt x="112943" y="1253085"/>
                      <a:pt x="96226" y="1269802"/>
                    </a:cubicBezTo>
                    <a:cubicBezTo>
                      <a:pt x="91940" y="1274088"/>
                      <a:pt x="86368" y="1277517"/>
                      <a:pt x="80796" y="1279660"/>
                    </a:cubicBezTo>
                    <a:lnTo>
                      <a:pt x="80796" y="1382101"/>
                    </a:lnTo>
                    <a:lnTo>
                      <a:pt x="80796" y="1388102"/>
                    </a:lnTo>
                    <a:lnTo>
                      <a:pt x="45220" y="1423678"/>
                    </a:lnTo>
                    <a:cubicBezTo>
                      <a:pt x="48220" y="1439537"/>
                      <a:pt x="51221" y="1455825"/>
                      <a:pt x="54650" y="1471684"/>
                    </a:cubicBezTo>
                    <a:lnTo>
                      <a:pt x="145518" y="1380816"/>
                    </a:lnTo>
                    <a:cubicBezTo>
                      <a:pt x="141232" y="1366242"/>
                      <a:pt x="144661" y="1349954"/>
                      <a:pt x="156234" y="1338382"/>
                    </a:cubicBezTo>
                    <a:cubicBezTo>
                      <a:pt x="168664" y="1325951"/>
                      <a:pt x="186666" y="1322951"/>
                      <a:pt x="202097" y="1328523"/>
                    </a:cubicBezTo>
                    <a:cubicBezTo>
                      <a:pt x="220956" y="1298519"/>
                      <a:pt x="239816" y="1268087"/>
                      <a:pt x="257818" y="1237655"/>
                    </a:cubicBezTo>
                    <a:cubicBezTo>
                      <a:pt x="268534" y="1219224"/>
                      <a:pt x="280535" y="1200793"/>
                      <a:pt x="285679" y="1179790"/>
                    </a:cubicBezTo>
                    <a:close/>
                    <a:moveTo>
                      <a:pt x="1349955" y="1571982"/>
                    </a:moveTo>
                    <a:lnTo>
                      <a:pt x="1349955" y="1571982"/>
                    </a:lnTo>
                    <a:cubicBezTo>
                      <a:pt x="1366671" y="1555266"/>
                      <a:pt x="1394103" y="1555266"/>
                      <a:pt x="1410819" y="1571982"/>
                    </a:cubicBezTo>
                    <a:cubicBezTo>
                      <a:pt x="1427536" y="1588699"/>
                      <a:pt x="1427536" y="1615702"/>
                      <a:pt x="1410391" y="1632418"/>
                    </a:cubicBezTo>
                    <a:cubicBezTo>
                      <a:pt x="1393674" y="1649135"/>
                      <a:pt x="1366671" y="1649135"/>
                      <a:pt x="1349955" y="1632418"/>
                    </a:cubicBezTo>
                    <a:cubicBezTo>
                      <a:pt x="1333238" y="1615702"/>
                      <a:pt x="1332810" y="1588699"/>
                      <a:pt x="1349955" y="1571982"/>
                    </a:cubicBezTo>
                    <a:close/>
                    <a:moveTo>
                      <a:pt x="1169932" y="900327"/>
                    </a:moveTo>
                    <a:cubicBezTo>
                      <a:pt x="1153216" y="917043"/>
                      <a:pt x="1126212" y="917043"/>
                      <a:pt x="1109496" y="900327"/>
                    </a:cubicBezTo>
                    <a:cubicBezTo>
                      <a:pt x="1092780" y="883611"/>
                      <a:pt x="1092351" y="856607"/>
                      <a:pt x="1109067" y="839462"/>
                    </a:cubicBezTo>
                    <a:cubicBezTo>
                      <a:pt x="1125784" y="822746"/>
                      <a:pt x="1153216" y="822746"/>
                      <a:pt x="1169932" y="839462"/>
                    </a:cubicBezTo>
                    <a:cubicBezTo>
                      <a:pt x="1186649" y="856607"/>
                      <a:pt x="1186649" y="883611"/>
                      <a:pt x="1169932" y="900327"/>
                    </a:cubicBezTo>
                    <a:close/>
                    <a:moveTo>
                      <a:pt x="1289090" y="786313"/>
                    </a:moveTo>
                    <a:cubicBezTo>
                      <a:pt x="1272374" y="803029"/>
                      <a:pt x="1245370" y="803029"/>
                      <a:pt x="1228225" y="786313"/>
                    </a:cubicBezTo>
                    <a:cubicBezTo>
                      <a:pt x="1211509" y="769596"/>
                      <a:pt x="1211509" y="742593"/>
                      <a:pt x="1228225" y="725448"/>
                    </a:cubicBezTo>
                    <a:cubicBezTo>
                      <a:pt x="1244942" y="708731"/>
                      <a:pt x="1272374" y="708731"/>
                      <a:pt x="1289090" y="725448"/>
                    </a:cubicBezTo>
                    <a:cubicBezTo>
                      <a:pt x="1305806" y="742593"/>
                      <a:pt x="1305806" y="769596"/>
                      <a:pt x="1289090" y="786313"/>
                    </a:cubicBezTo>
                    <a:close/>
                    <a:moveTo>
                      <a:pt x="1225653" y="1447681"/>
                    </a:moveTo>
                    <a:lnTo>
                      <a:pt x="1225653" y="1447681"/>
                    </a:lnTo>
                    <a:cubicBezTo>
                      <a:pt x="1242370" y="1430965"/>
                      <a:pt x="1269373" y="1430965"/>
                      <a:pt x="1286518" y="1447681"/>
                    </a:cubicBezTo>
                    <a:cubicBezTo>
                      <a:pt x="1303235" y="1464397"/>
                      <a:pt x="1303663" y="1491829"/>
                      <a:pt x="1286947" y="1508546"/>
                    </a:cubicBezTo>
                    <a:cubicBezTo>
                      <a:pt x="1270230" y="1525262"/>
                      <a:pt x="1242798" y="1524833"/>
                      <a:pt x="1226082" y="1508117"/>
                    </a:cubicBezTo>
                    <a:cubicBezTo>
                      <a:pt x="1208937" y="1491401"/>
                      <a:pt x="1208937" y="1464397"/>
                      <a:pt x="1225653" y="1447681"/>
                    </a:cubicBezTo>
                    <a:close/>
                    <a:moveTo>
                      <a:pt x="1107782" y="1328095"/>
                    </a:moveTo>
                    <a:cubicBezTo>
                      <a:pt x="1124498" y="1311378"/>
                      <a:pt x="1151501" y="1311378"/>
                      <a:pt x="1168218" y="1328095"/>
                    </a:cubicBezTo>
                    <a:cubicBezTo>
                      <a:pt x="1184934" y="1344811"/>
                      <a:pt x="1184934" y="1371814"/>
                      <a:pt x="1168218" y="1388959"/>
                    </a:cubicBezTo>
                    <a:cubicBezTo>
                      <a:pt x="1151501" y="1405676"/>
                      <a:pt x="1124498" y="1405676"/>
                      <a:pt x="1107353" y="1388959"/>
                    </a:cubicBezTo>
                    <a:cubicBezTo>
                      <a:pt x="1090637" y="1371814"/>
                      <a:pt x="1091065" y="1344811"/>
                      <a:pt x="1107782" y="1328095"/>
                    </a:cubicBezTo>
                    <a:close/>
                    <a:moveTo>
                      <a:pt x="981766" y="1203793"/>
                    </a:moveTo>
                    <a:cubicBezTo>
                      <a:pt x="998482" y="1187077"/>
                      <a:pt x="1025914" y="1187077"/>
                      <a:pt x="1042630" y="1204222"/>
                    </a:cubicBezTo>
                    <a:cubicBezTo>
                      <a:pt x="1059347" y="1220938"/>
                      <a:pt x="1059347" y="1247942"/>
                      <a:pt x="1042630" y="1265087"/>
                    </a:cubicBezTo>
                    <a:cubicBezTo>
                      <a:pt x="1025914" y="1281803"/>
                      <a:pt x="998911" y="1281803"/>
                      <a:pt x="982194" y="1265087"/>
                    </a:cubicBezTo>
                    <a:cubicBezTo>
                      <a:pt x="965478" y="1247942"/>
                      <a:pt x="965049" y="1220510"/>
                      <a:pt x="981766" y="12037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A333785-501C-440E-B144-6D42B2AC0AC9}"/>
                  </a:ext>
                </a:extLst>
              </p:cNvPr>
              <p:cNvSpPr/>
              <p:nvPr/>
            </p:nvSpPr>
            <p:spPr>
              <a:xfrm>
                <a:off x="4940213" y="2140339"/>
                <a:ext cx="81439" cy="124301"/>
              </a:xfrm>
              <a:custGeom>
                <a:avLst/>
                <a:gdLst>
                  <a:gd name="connsiteX0" fmla="*/ 13502 w 81438"/>
                  <a:gd name="connsiteY0" fmla="*/ 124944 h 124301"/>
                  <a:gd name="connsiteX1" fmla="*/ 13502 w 81438"/>
                  <a:gd name="connsiteY1" fmla="*/ 124944 h 124301"/>
                  <a:gd name="connsiteX2" fmla="*/ 20360 w 81438"/>
                  <a:gd name="connsiteY2" fmla="*/ 108228 h 124301"/>
                  <a:gd name="connsiteX3" fmla="*/ 64937 w 81438"/>
                  <a:gd name="connsiteY3" fmla="*/ 29361 h 124301"/>
                  <a:gd name="connsiteX4" fmla="*/ 80796 w 81438"/>
                  <a:gd name="connsiteY4" fmla="*/ 3215 h 124301"/>
                  <a:gd name="connsiteX5" fmla="*/ 3215 w 81438"/>
                  <a:gd name="connsiteY5" fmla="*/ 80796 h 124301"/>
                  <a:gd name="connsiteX6" fmla="*/ 13502 w 81438"/>
                  <a:gd name="connsiteY6" fmla="*/ 124944 h 12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438" h="124301">
                    <a:moveTo>
                      <a:pt x="13502" y="124944"/>
                    </a:moveTo>
                    <a:lnTo>
                      <a:pt x="13502" y="124944"/>
                    </a:lnTo>
                    <a:cubicBezTo>
                      <a:pt x="15645" y="119372"/>
                      <a:pt x="17788" y="113800"/>
                      <a:pt x="20360" y="108228"/>
                    </a:cubicBezTo>
                    <a:cubicBezTo>
                      <a:pt x="33218" y="80796"/>
                      <a:pt x="49506" y="55078"/>
                      <a:pt x="64937" y="29361"/>
                    </a:cubicBezTo>
                    <a:cubicBezTo>
                      <a:pt x="70080" y="20788"/>
                      <a:pt x="75652" y="11787"/>
                      <a:pt x="80796" y="3215"/>
                    </a:cubicBezTo>
                    <a:lnTo>
                      <a:pt x="3215" y="80796"/>
                    </a:lnTo>
                    <a:cubicBezTo>
                      <a:pt x="6644" y="94940"/>
                      <a:pt x="10073" y="109942"/>
                      <a:pt x="13502" y="1249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Project Goal</a:t>
            </a:r>
            <a:endParaRPr lang="ko-KR" altLang="en-US" dirty="0"/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ECCF6FC2-2F92-4E52-9190-068B8684E7D7}"/>
              </a:ext>
            </a:extLst>
          </p:cNvPr>
          <p:cNvGrpSpPr/>
          <p:nvPr/>
        </p:nvGrpSpPr>
        <p:grpSpPr>
          <a:xfrm>
            <a:off x="7746239" y="1581412"/>
            <a:ext cx="4117210" cy="1859110"/>
            <a:chOff x="3649775" y="2514958"/>
            <a:chExt cx="3393658" cy="1849777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B53C2DD1-10EA-4E68-BE52-D55CF6FB76F3}"/>
                </a:ext>
              </a:extLst>
            </p:cNvPr>
            <p:cNvGrpSpPr/>
            <p:nvPr/>
          </p:nvGrpSpPr>
          <p:grpSpPr>
            <a:xfrm>
              <a:off x="3649775" y="2514958"/>
              <a:ext cx="3393658" cy="1849777"/>
              <a:chOff x="1490756" y="2209305"/>
              <a:chExt cx="3393658" cy="1828079"/>
            </a:xfrm>
          </p:grpSpPr>
          <p:sp>
            <p:nvSpPr>
              <p:cNvPr id="282" name="Right Arrow Callout 7">
                <a:extLst>
                  <a:ext uri="{FF2B5EF4-FFF2-40B4-BE49-F238E27FC236}">
                    <a16:creationId xmlns:a16="http://schemas.microsoft.com/office/drawing/2014/main" id="{6731E6DA-C0A3-482D-ADEC-954716A6F9A1}"/>
                  </a:ext>
                </a:extLst>
              </p:cNvPr>
              <p:cNvSpPr/>
              <p:nvPr/>
            </p:nvSpPr>
            <p:spPr>
              <a:xfrm>
                <a:off x="1490756" y="2209305"/>
                <a:ext cx="3393658" cy="1828079"/>
              </a:xfrm>
              <a:prstGeom prst="rightArrowCallout">
                <a:avLst>
                  <a:gd name="adj1" fmla="val 30293"/>
                  <a:gd name="adj2" fmla="val 25630"/>
                  <a:gd name="adj3" fmla="val 24276"/>
                  <a:gd name="adj4" fmla="val 73909"/>
                </a:avLst>
              </a:prstGeom>
              <a:gradFill flip="none" rotWithShape="1">
                <a:gsLst>
                  <a:gs pos="0">
                    <a:sysClr val="window" lastClr="FFFFFF">
                      <a:lumMod val="97000"/>
                    </a:sysClr>
                  </a:gs>
                  <a:gs pos="100000">
                    <a:sysClr val="window" lastClr="FFFFFF"/>
                  </a:gs>
                </a:gsLst>
                <a:lin ang="10800000" scaled="0"/>
                <a:tileRect/>
              </a:gradFill>
              <a:ln w="50800" cap="flat" cmpd="sng" algn="ctr">
                <a:solidFill>
                  <a:schemeClr val="tx1"/>
                </a:solidFill>
                <a:prstDash val="solid"/>
              </a:ln>
              <a:effectLst>
                <a:outerShdw blurRad="25400" dist="25400" algn="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AD0F11B9-C373-4FA9-89CC-864C3B1A1FD4}"/>
                  </a:ext>
                </a:extLst>
              </p:cNvPr>
              <p:cNvSpPr txBox="1"/>
              <p:nvPr/>
            </p:nvSpPr>
            <p:spPr>
              <a:xfrm>
                <a:off x="2170757" y="2209305"/>
                <a:ext cx="1801636" cy="517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SG" sz="2800" dirty="0"/>
              </a:p>
            </p:txBody>
          </p:sp>
        </p:grp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CF021228-19F7-4468-8DB1-8A9D3370C799}"/>
                </a:ext>
              </a:extLst>
            </p:cNvPr>
            <p:cNvSpPr/>
            <p:nvPr/>
          </p:nvSpPr>
          <p:spPr>
            <a:xfrm>
              <a:off x="4259743" y="2674472"/>
              <a:ext cx="1871669" cy="1561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SG" sz="2400" dirty="0"/>
                <a:t>Use summarisation technique: </a:t>
              </a:r>
            </a:p>
            <a:p>
              <a:pPr lvl="0"/>
              <a:r>
                <a:rPr lang="en-SG" sz="2400" b="1" dirty="0"/>
                <a:t>BERT</a:t>
              </a:r>
              <a:endParaRPr lang="en-SG" sz="24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3C25751-7997-4DCA-B378-49A429FBFA9C}"/>
              </a:ext>
            </a:extLst>
          </p:cNvPr>
          <p:cNvGrpSpPr/>
          <p:nvPr/>
        </p:nvGrpSpPr>
        <p:grpSpPr>
          <a:xfrm>
            <a:off x="4189421" y="1581411"/>
            <a:ext cx="4117210" cy="2048408"/>
            <a:chOff x="3649775" y="2514957"/>
            <a:chExt cx="3393658" cy="2037889"/>
          </a:xfrm>
        </p:grpSpPr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93FFE4BC-1B0D-49C6-BFA7-EA75AB5A0DFD}"/>
                </a:ext>
              </a:extLst>
            </p:cNvPr>
            <p:cNvGrpSpPr/>
            <p:nvPr/>
          </p:nvGrpSpPr>
          <p:grpSpPr>
            <a:xfrm>
              <a:off x="3649775" y="2514957"/>
              <a:ext cx="3393658" cy="1849777"/>
              <a:chOff x="1490756" y="2209304"/>
              <a:chExt cx="3393658" cy="1828079"/>
            </a:xfrm>
          </p:grpSpPr>
          <p:sp>
            <p:nvSpPr>
              <p:cNvPr id="277" name="Right Arrow Callout 7">
                <a:extLst>
                  <a:ext uri="{FF2B5EF4-FFF2-40B4-BE49-F238E27FC236}">
                    <a16:creationId xmlns:a16="http://schemas.microsoft.com/office/drawing/2014/main" id="{F66470DB-46F7-414F-B37F-8006D7FA5E23}"/>
                  </a:ext>
                </a:extLst>
              </p:cNvPr>
              <p:cNvSpPr/>
              <p:nvPr/>
            </p:nvSpPr>
            <p:spPr>
              <a:xfrm>
                <a:off x="1490756" y="2209304"/>
                <a:ext cx="3393658" cy="1828079"/>
              </a:xfrm>
              <a:prstGeom prst="rightArrowCallout">
                <a:avLst>
                  <a:gd name="adj1" fmla="val 30293"/>
                  <a:gd name="adj2" fmla="val 25630"/>
                  <a:gd name="adj3" fmla="val 24276"/>
                  <a:gd name="adj4" fmla="val 73909"/>
                </a:avLst>
              </a:prstGeom>
              <a:gradFill flip="none" rotWithShape="1">
                <a:gsLst>
                  <a:gs pos="0">
                    <a:sysClr val="window" lastClr="FFFFFF">
                      <a:lumMod val="97000"/>
                    </a:sysClr>
                  </a:gs>
                  <a:gs pos="100000">
                    <a:sysClr val="window" lastClr="FFFFFF"/>
                  </a:gs>
                </a:gsLst>
                <a:lin ang="10800000" scaled="0"/>
                <a:tileRect/>
              </a:gradFill>
              <a:ln w="50800" cap="flat" cmpd="sng" algn="ctr">
                <a:solidFill>
                  <a:schemeClr val="tx1"/>
                </a:solidFill>
                <a:prstDash val="solid"/>
              </a:ln>
              <a:effectLst>
                <a:outerShdw blurRad="25400" dist="25400" algn="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69DB2176-AC64-493F-8FFC-A7CC94FCD28E}"/>
                  </a:ext>
                </a:extLst>
              </p:cNvPr>
              <p:cNvSpPr txBox="1"/>
              <p:nvPr/>
            </p:nvSpPr>
            <p:spPr>
              <a:xfrm>
                <a:off x="2170757" y="2209305"/>
                <a:ext cx="1801636" cy="517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SG" sz="2800" dirty="0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27A35A1-CD55-4358-94D6-CD7C8D442AF0}"/>
                </a:ext>
              </a:extLst>
            </p:cNvPr>
            <p:cNvSpPr/>
            <p:nvPr/>
          </p:nvSpPr>
          <p:spPr>
            <a:xfrm>
              <a:off x="4151727" y="2736964"/>
              <a:ext cx="2041617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SG" sz="2800" dirty="0"/>
                <a:t>To highlight key points in a text corpus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13EC909-010E-4AD6-A9A4-CCADFB6361CC}"/>
              </a:ext>
            </a:extLst>
          </p:cNvPr>
          <p:cNvGrpSpPr/>
          <p:nvPr/>
        </p:nvGrpSpPr>
        <p:grpSpPr>
          <a:xfrm>
            <a:off x="635208" y="1581411"/>
            <a:ext cx="4117210" cy="1890301"/>
            <a:chOff x="1490756" y="2209305"/>
            <a:chExt cx="3393658" cy="1828079"/>
          </a:xfrm>
        </p:grpSpPr>
        <p:sp>
          <p:nvSpPr>
            <p:cNvPr id="271" name="Right Arrow Callout 7">
              <a:extLst>
                <a:ext uri="{FF2B5EF4-FFF2-40B4-BE49-F238E27FC236}">
                  <a16:creationId xmlns:a16="http://schemas.microsoft.com/office/drawing/2014/main" id="{5F9D6173-007D-44F2-9BEA-FCE0B0E3D103}"/>
                </a:ext>
              </a:extLst>
            </p:cNvPr>
            <p:cNvSpPr/>
            <p:nvPr/>
          </p:nvSpPr>
          <p:spPr>
            <a:xfrm>
              <a:off x="1490756" y="2209305"/>
              <a:ext cx="3393658" cy="1828079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3909"/>
              </a:avLst>
            </a:prstGeom>
            <a:gradFill flip="none" rotWithShape="1">
              <a:gsLst>
                <a:gs pos="0">
                  <a:sysClr val="window" lastClr="FFFFFF">
                    <a:lumMod val="97000"/>
                  </a:sysClr>
                </a:gs>
                <a:gs pos="100000">
                  <a:sysClr val="window" lastClr="FFFFFF"/>
                </a:gs>
              </a:gsLst>
              <a:lin ang="10800000" scaled="0"/>
              <a:tileRect/>
            </a:gradFill>
            <a:ln w="50800" cap="flat" cmpd="sng" algn="ctr">
              <a:solidFill>
                <a:schemeClr val="tx1"/>
              </a:solidFill>
              <a:prstDash val="solid"/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9C26C0-72D1-41FE-ACA6-E0A8304AE3F5}"/>
                </a:ext>
              </a:extLst>
            </p:cNvPr>
            <p:cNvSpPr txBox="1"/>
            <p:nvPr/>
          </p:nvSpPr>
          <p:spPr>
            <a:xfrm>
              <a:off x="1700037" y="2646912"/>
              <a:ext cx="2268837" cy="922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 dirty="0"/>
                <a:t>To provide an annotation tool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DA305B8-BCE5-4E0C-A4B0-38BCEB06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696" y="3904553"/>
            <a:ext cx="2432515" cy="24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32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Methodology &amp; Design</a:t>
            </a:r>
            <a:endParaRPr lang="ko-KR" alt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4ECBE2-2FE6-4D76-8F72-793C3D6DCC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242633"/>
              </p:ext>
            </p:extLst>
          </p:nvPr>
        </p:nvGraphicFramePr>
        <p:xfrm>
          <a:off x="689548" y="1154244"/>
          <a:ext cx="11152681" cy="4781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632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Software Architecture</a:t>
            </a:r>
            <a:endParaRPr lang="ko-KR" alt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6F0083-A0A6-4587-948A-B654760B9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52" y="812802"/>
            <a:ext cx="10523095" cy="571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1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Fine Tuning Scenario</a:t>
            </a:r>
            <a:endParaRPr lang="ko-KR" alt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C5FCFD-DFAF-4A11-87F0-35E09FD3E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519" y="954730"/>
            <a:ext cx="7950961" cy="58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2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SG" dirty="0"/>
              <a:t>Insights: Choosing </a:t>
            </a:r>
            <a:r>
              <a:rPr lang="en-SG" dirty="0" err="1"/>
              <a:t>DistilBert</a:t>
            </a:r>
            <a:r>
              <a:rPr lang="en-SG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C6AA0-D6EB-4EDF-99A0-114F963EB3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4657" y="1190998"/>
            <a:ext cx="4326788" cy="20310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E915F92-853D-4CE8-B788-C7A993E81BBF}"/>
              </a:ext>
            </a:extLst>
          </p:cNvPr>
          <p:cNvGrpSpPr/>
          <p:nvPr/>
        </p:nvGrpSpPr>
        <p:grpSpPr>
          <a:xfrm>
            <a:off x="4928580" y="1178049"/>
            <a:ext cx="6772783" cy="4407226"/>
            <a:chOff x="5040631" y="1316388"/>
            <a:chExt cx="6755128" cy="43434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AF6D0B-5873-492F-A783-7949BF7B623D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631" y="1316388"/>
              <a:ext cx="6755128" cy="43434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3C00BB-D03C-4D9B-9D06-7BD6DD7C0FB5}"/>
                </a:ext>
              </a:extLst>
            </p:cNvPr>
            <p:cNvSpPr txBox="1"/>
            <p:nvPr/>
          </p:nvSpPr>
          <p:spPr>
            <a:xfrm>
              <a:off x="5713464" y="2080413"/>
              <a:ext cx="4527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Original model (base BERT): 17 </a:t>
              </a:r>
              <a:r>
                <a:rPr lang="en-SG" b="1" dirty="0" err="1">
                  <a:solidFill>
                    <a:srgbClr val="FF0000"/>
                  </a:solidFill>
                </a:rPr>
                <a:t>secs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22B3E7-7E8C-48EB-BE40-C0BCFEDC9630}"/>
                </a:ext>
              </a:extLst>
            </p:cNvPr>
            <p:cNvSpPr txBox="1"/>
            <p:nvPr/>
          </p:nvSpPr>
          <p:spPr>
            <a:xfrm>
              <a:off x="5411733" y="4265456"/>
              <a:ext cx="4014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New model (</a:t>
              </a:r>
              <a:r>
                <a:rPr lang="en-SG" b="1" dirty="0" err="1">
                  <a:solidFill>
                    <a:srgbClr val="FF0000"/>
                  </a:solidFill>
                </a:rPr>
                <a:t>distillBERT</a:t>
              </a:r>
              <a:r>
                <a:rPr lang="en-SG" b="1" dirty="0">
                  <a:solidFill>
                    <a:srgbClr val="FF0000"/>
                  </a:solidFill>
                </a:rPr>
                <a:t>): 10 </a:t>
              </a:r>
              <a:r>
                <a:rPr lang="en-SG" b="1" dirty="0" err="1">
                  <a:solidFill>
                    <a:srgbClr val="FF0000"/>
                  </a:solidFill>
                </a:rPr>
                <a:t>secs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32156C-0644-4BE8-BBF3-2ACB47A5D70D}"/>
                </a:ext>
              </a:extLst>
            </p:cNvPr>
            <p:cNvSpPr/>
            <p:nvPr/>
          </p:nvSpPr>
          <p:spPr>
            <a:xfrm>
              <a:off x="5277745" y="1436038"/>
              <a:ext cx="6069407" cy="111478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2C082B-96E3-4CF7-B91F-0FC2B030BECD}"/>
                </a:ext>
              </a:extLst>
            </p:cNvPr>
            <p:cNvSpPr/>
            <p:nvPr/>
          </p:nvSpPr>
          <p:spPr>
            <a:xfrm>
              <a:off x="5277745" y="3339424"/>
              <a:ext cx="6069407" cy="1361451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A5D7518-01D1-4B87-9C47-B67C4AC6F249}"/>
              </a:ext>
            </a:extLst>
          </p:cNvPr>
          <p:cNvSpPr txBox="1"/>
          <p:nvPr/>
        </p:nvSpPr>
        <p:spPr>
          <a:xfrm>
            <a:off x="431571" y="3230813"/>
            <a:ext cx="4497009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Attention span: ranges between 8 and 12 seconds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Original model: 17 seconds is too long</a:t>
            </a:r>
          </a:p>
          <a:p>
            <a:pPr marL="285750" indent="-285750">
              <a:buFont typeface="Arial" pitchFamily="34" charset="0"/>
              <a:buChar char="•"/>
            </a:pPr>
            <a:endParaRPr lang="en-SG" dirty="0"/>
          </a:p>
          <a:p>
            <a:r>
              <a:rPr lang="en-SG" b="1" dirty="0"/>
              <a:t>Solution: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Use </a:t>
            </a:r>
            <a:r>
              <a:rPr lang="en-SG" dirty="0" err="1"/>
              <a:t>distillBERT</a:t>
            </a:r>
            <a:r>
              <a:rPr lang="en-SG" dirty="0"/>
              <a:t>, faster, same performance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Use “loading animation” to create loading illusion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159716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SG" dirty="0"/>
              <a:t>Insights: ROGUE, not BLEU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82ACF035-4A74-491F-B7D6-421933045B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0713105"/>
              </p:ext>
            </p:extLst>
          </p:nvPr>
        </p:nvGraphicFramePr>
        <p:xfrm>
          <a:off x="1271760" y="1077125"/>
          <a:ext cx="9775992" cy="2940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119C84EA-15F9-4993-970A-94AC2C115359}"/>
              </a:ext>
            </a:extLst>
          </p:cNvPr>
          <p:cNvGrpSpPr/>
          <p:nvPr/>
        </p:nvGrpSpPr>
        <p:grpSpPr>
          <a:xfrm>
            <a:off x="2806956" y="4309243"/>
            <a:ext cx="6705600" cy="2384119"/>
            <a:chOff x="2806956" y="4428911"/>
            <a:chExt cx="6705600" cy="238411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67180C3-64B7-47D3-900B-B8D5F06762F2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6956" y="4435590"/>
              <a:ext cx="6705600" cy="23774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45FCAD4-010E-436D-B125-16F3279E44C8}"/>
                </a:ext>
              </a:extLst>
            </p:cNvPr>
            <p:cNvCxnSpPr/>
            <p:nvPr/>
          </p:nvCxnSpPr>
          <p:spPr>
            <a:xfrm flipH="1">
              <a:off x="4079496" y="5611094"/>
              <a:ext cx="48006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266B0A-5293-4857-A00B-E8D94B50FBA1}"/>
                </a:ext>
              </a:extLst>
            </p:cNvPr>
            <p:cNvSpPr txBox="1"/>
            <p:nvPr/>
          </p:nvSpPr>
          <p:spPr>
            <a:xfrm>
              <a:off x="4559556" y="5358086"/>
              <a:ext cx="398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FF00"/>
                  </a:solidFill>
                </a:rPr>
                <a:t>User selected more sentences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54CC18-A7E8-483F-98A9-0044933D6B9B}"/>
                </a:ext>
              </a:extLst>
            </p:cNvPr>
            <p:cNvSpPr txBox="1"/>
            <p:nvPr/>
          </p:nvSpPr>
          <p:spPr>
            <a:xfrm>
              <a:off x="4559556" y="4428911"/>
              <a:ext cx="3202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FF00"/>
                  </a:solidFill>
                </a:rPr>
                <a:t>Set of Summarised corpus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4904DC3-1111-4A8D-9B5C-9ECBABEB79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9466" y="4538627"/>
              <a:ext cx="590550" cy="4475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64FEBFD-3CF4-4A20-9F7C-90A281569842}"/>
                </a:ext>
              </a:extLst>
            </p:cNvPr>
            <p:cNvCxnSpPr/>
            <p:nvPr/>
          </p:nvCxnSpPr>
          <p:spPr>
            <a:xfrm flipH="1">
              <a:off x="4189986" y="5045190"/>
              <a:ext cx="480060" cy="20776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5B8F00-984E-4D92-BF1D-D6FEDA0B209A}"/>
                </a:ext>
              </a:extLst>
            </p:cNvPr>
            <p:cNvSpPr txBox="1"/>
            <p:nvPr/>
          </p:nvSpPr>
          <p:spPr>
            <a:xfrm>
              <a:off x="4711956" y="4883622"/>
              <a:ext cx="398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FF00"/>
                  </a:solidFill>
                </a:rPr>
                <a:t>User agrees with BERT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1481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Demonstration - WebApp</a:t>
            </a:r>
            <a:endParaRPr lang="ko-KR" altLang="en-US" dirty="0"/>
          </a:p>
        </p:txBody>
      </p:sp>
      <p:pic>
        <p:nvPicPr>
          <p:cNvPr id="4" name="Video_03a">
            <a:hlinkClick r:id="" action="ppaction://media"/>
            <a:extLst>
              <a:ext uri="{FF2B5EF4-FFF2-40B4-BE49-F238E27FC236}">
                <a16:creationId xmlns:a16="http://schemas.microsoft.com/office/drawing/2014/main" id="{5E4067AA-382C-4098-BF03-0CD72B849B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2729" y="897083"/>
            <a:ext cx="9309010" cy="52338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226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985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803.potx" id="{BA4D630B-7D75-497B-B285-AD04B181F5FC}" vid="{F7D9245A-EDB1-476F-90C7-971F63EC0B5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4497</TotalTime>
  <Words>440</Words>
  <Application>Microsoft Office PowerPoint</Application>
  <PresentationFormat>Widescreen</PresentationFormat>
  <Paragraphs>75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Cover and End Slide Master</vt:lpstr>
      <vt:lpstr>Contents Slide Master</vt:lpstr>
      <vt:lpstr>Section Break Slide Master</vt:lpstr>
      <vt:lpstr>1985</vt:lpstr>
      <vt:lpstr>Project Capstone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ST Koay</cp:lastModifiedBy>
  <cp:revision>180</cp:revision>
  <dcterms:created xsi:type="dcterms:W3CDTF">2018-04-24T17:14:44Z</dcterms:created>
  <dcterms:modified xsi:type="dcterms:W3CDTF">2020-04-01T11:10:23Z</dcterms:modified>
</cp:coreProperties>
</file>